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56" r:id="rId5"/>
    <p:sldId id="263" r:id="rId6"/>
    <p:sldId id="267" r:id="rId7"/>
    <p:sldId id="258" r:id="rId8"/>
    <p:sldId id="257" r:id="rId9"/>
    <p:sldId id="265" r:id="rId10"/>
    <p:sldId id="289" r:id="rId11"/>
    <p:sldId id="266" r:id="rId12"/>
    <p:sldId id="275" r:id="rId13"/>
    <p:sldId id="270" r:id="rId14"/>
    <p:sldId id="284" r:id="rId15"/>
    <p:sldId id="286" r:id="rId16"/>
    <p:sldId id="285" r:id="rId17"/>
    <p:sldId id="262" r:id="rId18"/>
    <p:sldId id="264" r:id="rId19"/>
    <p:sldId id="294" r:id="rId20"/>
    <p:sldId id="293" r:id="rId21"/>
    <p:sldId id="295" r:id="rId22"/>
    <p:sldId id="283" r:id="rId23"/>
    <p:sldId id="291" r:id="rId24"/>
    <p:sldId id="292" r:id="rId25"/>
    <p:sldId id="297" r:id="rId26"/>
    <p:sldId id="288" r:id="rId2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F5F508-058B-919D-AFF7-35B56314B298}" v="72" dt="2026-09-04T15:17:36.4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ne ShopkinsonJones" userId="S::shopkinsonjones@nestonpri.cheshire.sch.uk::9fd39bd5-2bed-4f7a-b3e9-0bb5b790b352" providerId="AD" clId="Web-{8D8194F2-C8D6-3FAA-3B4F-B7D666F07305}"/>
    <pc:docChg chg="modSld">
      <pc:chgData name="Suzanne ShopkinsonJones" userId="S::shopkinsonjones@nestonpri.cheshire.sch.uk::9fd39bd5-2bed-4f7a-b3e9-0bb5b790b352" providerId="AD" clId="Web-{8D8194F2-C8D6-3FAA-3B4F-B7D666F07305}" dt="2026-09-01T10:12:40.881" v="192" actId="20577"/>
      <pc:docMkLst>
        <pc:docMk/>
      </pc:docMkLst>
      <pc:sldChg chg="modSp">
        <pc:chgData name="Suzanne ShopkinsonJones" userId="S::shopkinsonjones@nestonpri.cheshire.sch.uk::9fd39bd5-2bed-4f7a-b3e9-0bb5b790b352" providerId="AD" clId="Web-{8D8194F2-C8D6-3FAA-3B4F-B7D666F07305}" dt="2026-09-01T10:12:40.881" v="192" actId="20577"/>
        <pc:sldMkLst>
          <pc:docMk/>
          <pc:sldMk cId="981406484" sldId="262"/>
        </pc:sldMkLst>
        <pc:spChg chg="mod">
          <ac:chgData name="Suzanne ShopkinsonJones" userId="S::shopkinsonjones@nestonpri.cheshire.sch.uk::9fd39bd5-2bed-4f7a-b3e9-0bb5b790b352" providerId="AD" clId="Web-{8D8194F2-C8D6-3FAA-3B4F-B7D666F07305}" dt="2026-09-01T10:12:40.881" v="192" actId="20577"/>
          <ac:spMkLst>
            <pc:docMk/>
            <pc:sldMk cId="981406484" sldId="262"/>
            <ac:spMk id="2" creationId="{00000000-0000-0000-0000-000000000000}"/>
          </ac:spMkLst>
        </pc:spChg>
      </pc:sldChg>
      <pc:sldChg chg="modSp">
        <pc:chgData name="Suzanne ShopkinsonJones" userId="S::shopkinsonjones@nestonpri.cheshire.sch.uk::9fd39bd5-2bed-4f7a-b3e9-0bb5b790b352" providerId="AD" clId="Web-{8D8194F2-C8D6-3FAA-3B4F-B7D666F07305}" dt="2026-09-01T09:44:29.905" v="9" actId="20577"/>
        <pc:sldMkLst>
          <pc:docMk/>
          <pc:sldMk cId="520329016" sldId="263"/>
        </pc:sldMkLst>
        <pc:spChg chg="mod">
          <ac:chgData name="Suzanne ShopkinsonJones" userId="S::shopkinsonjones@nestonpri.cheshire.sch.uk::9fd39bd5-2bed-4f7a-b3e9-0bb5b790b352" providerId="AD" clId="Web-{8D8194F2-C8D6-3FAA-3B4F-B7D666F07305}" dt="2026-09-01T09:44:29.905" v="9" actId="20577"/>
          <ac:spMkLst>
            <pc:docMk/>
            <pc:sldMk cId="520329016" sldId="263"/>
            <ac:spMk id="2" creationId="{00000000-0000-0000-0000-000000000000}"/>
          </ac:spMkLst>
        </pc:spChg>
      </pc:sldChg>
      <pc:sldChg chg="modSp">
        <pc:chgData name="Suzanne ShopkinsonJones" userId="S::shopkinsonjones@nestonpri.cheshire.sch.uk::9fd39bd5-2bed-4f7a-b3e9-0bb5b790b352" providerId="AD" clId="Web-{8D8194F2-C8D6-3FAA-3B4F-B7D666F07305}" dt="2026-09-01T09:56:51.803" v="140" actId="20577"/>
        <pc:sldMkLst>
          <pc:docMk/>
          <pc:sldMk cId="610989203" sldId="283"/>
        </pc:sldMkLst>
        <pc:graphicFrameChg chg="modGraphic">
          <ac:chgData name="Suzanne ShopkinsonJones" userId="S::shopkinsonjones@nestonpri.cheshire.sch.uk::9fd39bd5-2bed-4f7a-b3e9-0bb5b790b352" providerId="AD" clId="Web-{8D8194F2-C8D6-3FAA-3B4F-B7D666F07305}" dt="2026-09-01T09:56:51.803" v="140" actId="20577"/>
          <ac:graphicFrameMkLst>
            <pc:docMk/>
            <pc:sldMk cId="610989203" sldId="283"/>
            <ac:graphicFrameMk id="5" creationId="{987DF6D7-8993-96D0-5933-4E3350950405}"/>
          </ac:graphicFrameMkLst>
        </pc:graphicFrameChg>
      </pc:sldChg>
      <pc:sldChg chg="modSp">
        <pc:chgData name="Suzanne ShopkinsonJones" userId="S::shopkinsonjones@nestonpri.cheshire.sch.uk::9fd39bd5-2bed-4f7a-b3e9-0bb5b790b352" providerId="AD" clId="Web-{8D8194F2-C8D6-3FAA-3B4F-B7D666F07305}" dt="2026-09-01T09:55:32.611" v="137" actId="20577"/>
        <pc:sldMkLst>
          <pc:docMk/>
          <pc:sldMk cId="3914335176" sldId="291"/>
        </pc:sldMkLst>
        <pc:graphicFrameChg chg="modGraphic">
          <ac:chgData name="Suzanne ShopkinsonJones" userId="S::shopkinsonjones@nestonpri.cheshire.sch.uk::9fd39bd5-2bed-4f7a-b3e9-0bb5b790b352" providerId="AD" clId="Web-{8D8194F2-C8D6-3FAA-3B4F-B7D666F07305}" dt="2026-09-01T09:55:32.611" v="137" actId="20577"/>
          <ac:graphicFrameMkLst>
            <pc:docMk/>
            <pc:sldMk cId="3914335176" sldId="291"/>
            <ac:graphicFrameMk id="5" creationId="{987DF6D7-8993-96D0-5933-4E3350950405}"/>
          </ac:graphicFrameMkLst>
        </pc:graphicFrameChg>
      </pc:sldChg>
      <pc:sldChg chg="modSp">
        <pc:chgData name="Suzanne ShopkinsonJones" userId="S::shopkinsonjones@nestonpri.cheshire.sch.uk::9fd39bd5-2bed-4f7a-b3e9-0bb5b790b352" providerId="AD" clId="Web-{8D8194F2-C8D6-3FAA-3B4F-B7D666F07305}" dt="2026-09-01T10:01:01.720" v="154" actId="20577"/>
        <pc:sldMkLst>
          <pc:docMk/>
          <pc:sldMk cId="3615442983" sldId="297"/>
        </pc:sldMkLst>
        <pc:spChg chg="mod">
          <ac:chgData name="Suzanne ShopkinsonJones" userId="S::shopkinsonjones@nestonpri.cheshire.sch.uk::9fd39bd5-2bed-4f7a-b3e9-0bb5b790b352" providerId="AD" clId="Web-{8D8194F2-C8D6-3FAA-3B4F-B7D666F07305}" dt="2026-09-01T10:01:01.720" v="154" actId="20577"/>
          <ac:spMkLst>
            <pc:docMk/>
            <pc:sldMk cId="3615442983" sldId="297"/>
            <ac:spMk id="2" creationId="{00000000-0000-0000-0000-000000000000}"/>
          </ac:spMkLst>
        </pc:spChg>
      </pc:sldChg>
    </pc:docChg>
  </pc:docChgLst>
  <pc:docChgLst>
    <pc:chgData name="Suzanne ShopkinsonJones" userId="S::shopkinsonjones@nestonpri.cheshire.sch.uk::9fd39bd5-2bed-4f7a-b3e9-0bb5b790b352" providerId="AD" clId="Web-{97F5F508-058B-919D-AFF7-35B56314B298}"/>
    <pc:docChg chg="modSld">
      <pc:chgData name="Suzanne ShopkinsonJones" userId="S::shopkinsonjones@nestonpri.cheshire.sch.uk::9fd39bd5-2bed-4f7a-b3e9-0bb5b790b352" providerId="AD" clId="Web-{97F5F508-058B-919D-AFF7-35B56314B298}" dt="2026-09-04T15:17:36.448" v="71" actId="20577"/>
      <pc:docMkLst>
        <pc:docMk/>
      </pc:docMkLst>
      <pc:sldChg chg="modSp">
        <pc:chgData name="Suzanne ShopkinsonJones" userId="S::shopkinsonjones@nestonpri.cheshire.sch.uk::9fd39bd5-2bed-4f7a-b3e9-0bb5b790b352" providerId="AD" clId="Web-{97F5F508-058B-919D-AFF7-35B56314B298}" dt="2026-09-04T15:17:36.448" v="71" actId="20577"/>
        <pc:sldMkLst>
          <pc:docMk/>
          <pc:sldMk cId="981406484" sldId="262"/>
        </pc:sldMkLst>
        <pc:spChg chg="mod">
          <ac:chgData name="Suzanne ShopkinsonJones" userId="S::shopkinsonjones@nestonpri.cheshire.sch.uk::9fd39bd5-2bed-4f7a-b3e9-0bb5b790b352" providerId="AD" clId="Web-{97F5F508-058B-919D-AFF7-35B56314B298}" dt="2026-09-04T15:17:36.448" v="71" actId="20577"/>
          <ac:spMkLst>
            <pc:docMk/>
            <pc:sldMk cId="981406484" sldId="262"/>
            <ac:spMk id="2" creationId="{00000000-0000-0000-0000-000000000000}"/>
          </ac:spMkLst>
        </pc:spChg>
      </pc:sldChg>
    </pc:docChg>
  </pc:docChgLst>
  <pc:docChgLst>
    <pc:chgData name="Suzanne ShopkinsonJones" userId="S::shopkinsonjones@nestonpri.cheshire.sch.uk::9fd39bd5-2bed-4f7a-b3e9-0bb5b790b352" providerId="AD" clId="Web-{F07B992C-9A0F-DBE5-7E29-3741DAE160D6}"/>
    <pc:docChg chg="modSld">
      <pc:chgData name="Suzanne ShopkinsonJones" userId="S::shopkinsonjones@nestonpri.cheshire.sch.uk::9fd39bd5-2bed-4f7a-b3e9-0bb5b790b352" providerId="AD" clId="Web-{F07B992C-9A0F-DBE5-7E29-3741DAE160D6}" dt="2026-08-20T20:22:07.690" v="298" actId="20577"/>
      <pc:docMkLst>
        <pc:docMk/>
      </pc:docMkLst>
      <pc:sldChg chg="modSp">
        <pc:chgData name="Suzanne ShopkinsonJones" userId="S::shopkinsonjones@nestonpri.cheshire.sch.uk::9fd39bd5-2bed-4f7a-b3e9-0bb5b790b352" providerId="AD" clId="Web-{F07B992C-9A0F-DBE5-7E29-3741DAE160D6}" dt="2026-08-20T20:20:42.590" v="260" actId="20577"/>
        <pc:sldMkLst>
          <pc:docMk/>
          <pc:sldMk cId="981406484" sldId="262"/>
        </pc:sldMkLst>
        <pc:spChg chg="mod">
          <ac:chgData name="Suzanne ShopkinsonJones" userId="S::shopkinsonjones@nestonpri.cheshire.sch.uk::9fd39bd5-2bed-4f7a-b3e9-0bb5b790b352" providerId="AD" clId="Web-{F07B992C-9A0F-DBE5-7E29-3741DAE160D6}" dt="2026-08-20T20:20:42.590" v="260" actId="20577"/>
          <ac:spMkLst>
            <pc:docMk/>
            <pc:sldMk cId="981406484" sldId="262"/>
            <ac:spMk id="2" creationId="{00000000-0000-0000-0000-000000000000}"/>
          </ac:spMkLst>
        </pc:spChg>
      </pc:sldChg>
      <pc:sldChg chg="modSp">
        <pc:chgData name="Suzanne ShopkinsonJones" userId="S::shopkinsonjones@nestonpri.cheshire.sch.uk::9fd39bd5-2bed-4f7a-b3e9-0bb5b790b352" providerId="AD" clId="Web-{F07B992C-9A0F-DBE5-7E29-3741DAE160D6}" dt="2026-08-20T20:11:30.421" v="37" actId="20577"/>
        <pc:sldMkLst>
          <pc:docMk/>
          <pc:sldMk cId="520329016" sldId="263"/>
        </pc:sldMkLst>
        <pc:spChg chg="mod">
          <ac:chgData name="Suzanne ShopkinsonJones" userId="S::shopkinsonjones@nestonpri.cheshire.sch.uk::9fd39bd5-2bed-4f7a-b3e9-0bb5b790b352" providerId="AD" clId="Web-{F07B992C-9A0F-DBE5-7E29-3741DAE160D6}" dt="2026-08-20T20:11:30.421" v="37" actId="20577"/>
          <ac:spMkLst>
            <pc:docMk/>
            <pc:sldMk cId="520329016" sldId="263"/>
            <ac:spMk id="2" creationId="{00000000-0000-0000-0000-000000000000}"/>
          </ac:spMkLst>
        </pc:spChg>
      </pc:sldChg>
      <pc:sldChg chg="modSp">
        <pc:chgData name="Suzanne ShopkinsonJones" userId="S::shopkinsonjones@nestonpri.cheshire.sch.uk::9fd39bd5-2bed-4f7a-b3e9-0bb5b790b352" providerId="AD" clId="Web-{F07B992C-9A0F-DBE5-7E29-3741DAE160D6}" dt="2026-08-20T20:21:47.142" v="290" actId="20577"/>
        <pc:sldMkLst>
          <pc:docMk/>
          <pc:sldMk cId="2495498040" sldId="264"/>
        </pc:sldMkLst>
        <pc:spChg chg="mod">
          <ac:chgData name="Suzanne ShopkinsonJones" userId="S::shopkinsonjones@nestonpri.cheshire.sch.uk::9fd39bd5-2bed-4f7a-b3e9-0bb5b790b352" providerId="AD" clId="Web-{F07B992C-9A0F-DBE5-7E29-3741DAE160D6}" dt="2026-08-20T20:21:47.142" v="290" actId="20577"/>
          <ac:spMkLst>
            <pc:docMk/>
            <pc:sldMk cId="2495498040" sldId="264"/>
            <ac:spMk id="2" creationId="{00000000-0000-0000-0000-000000000000}"/>
          </ac:spMkLst>
        </pc:spChg>
      </pc:sldChg>
      <pc:sldChg chg="modSp">
        <pc:chgData name="Suzanne ShopkinsonJones" userId="S::shopkinsonjones@nestonpri.cheshire.sch.uk::9fd39bd5-2bed-4f7a-b3e9-0bb5b790b352" providerId="AD" clId="Web-{F07B992C-9A0F-DBE5-7E29-3741DAE160D6}" dt="2026-08-20T20:18:51.878" v="246" actId="20577"/>
        <pc:sldMkLst>
          <pc:docMk/>
          <pc:sldMk cId="401683989" sldId="265"/>
        </pc:sldMkLst>
        <pc:graphicFrameChg chg="modGraphic">
          <ac:chgData name="Suzanne ShopkinsonJones" userId="S::shopkinsonjones@nestonpri.cheshire.sch.uk::9fd39bd5-2bed-4f7a-b3e9-0bb5b790b352" providerId="AD" clId="Web-{F07B992C-9A0F-DBE5-7E29-3741DAE160D6}" dt="2026-08-20T20:18:51.878" v="246" actId="20577"/>
          <ac:graphicFrameMkLst>
            <pc:docMk/>
            <pc:sldMk cId="401683989" sldId="265"/>
            <ac:graphicFrameMk id="5" creationId="{5BA1FDFB-9A92-BF7E-E4CA-7FC76BFA1956}"/>
          </ac:graphicFrameMkLst>
        </pc:graphicFrameChg>
      </pc:sldChg>
      <pc:sldChg chg="modSp">
        <pc:chgData name="Suzanne ShopkinsonJones" userId="S::shopkinsonjones@nestonpri.cheshire.sch.uk::9fd39bd5-2bed-4f7a-b3e9-0bb5b790b352" providerId="AD" clId="Web-{F07B992C-9A0F-DBE5-7E29-3741DAE160D6}" dt="2026-08-20T20:22:07.690" v="298" actId="20577"/>
        <pc:sldMkLst>
          <pc:docMk/>
          <pc:sldMk cId="610989203" sldId="283"/>
        </pc:sldMkLst>
        <pc:graphicFrameChg chg="modGraphic">
          <ac:chgData name="Suzanne ShopkinsonJones" userId="S::shopkinsonjones@nestonpri.cheshire.sch.uk::9fd39bd5-2bed-4f7a-b3e9-0bb5b790b352" providerId="AD" clId="Web-{F07B992C-9A0F-DBE5-7E29-3741DAE160D6}" dt="2026-08-20T20:22:07.690" v="298" actId="20577"/>
          <ac:graphicFrameMkLst>
            <pc:docMk/>
            <pc:sldMk cId="610989203" sldId="283"/>
            <ac:graphicFrameMk id="5" creationId="{987DF6D7-8993-96D0-5933-4E3350950405}"/>
          </ac:graphicFrameMkLst>
        </pc:graphicFrameChg>
      </pc:sldChg>
      <pc:sldChg chg="addSp delSp modSp mod setBg">
        <pc:chgData name="Suzanne ShopkinsonJones" userId="S::shopkinsonjones@nestonpri.cheshire.sch.uk::9fd39bd5-2bed-4f7a-b3e9-0bb5b790b352" providerId="AD" clId="Web-{F07B992C-9A0F-DBE5-7E29-3741DAE160D6}" dt="2026-08-20T20:20:09.009" v="249"/>
        <pc:sldMkLst>
          <pc:docMk/>
          <pc:sldMk cId="1157668601" sldId="289"/>
        </pc:sldMkLst>
        <pc:picChg chg="add mod">
          <ac:chgData name="Suzanne ShopkinsonJones" userId="S::shopkinsonjones@nestonpri.cheshire.sch.uk::9fd39bd5-2bed-4f7a-b3e9-0bb5b790b352" providerId="AD" clId="Web-{F07B992C-9A0F-DBE5-7E29-3741DAE160D6}" dt="2026-08-20T20:20:09.009" v="249"/>
          <ac:picMkLst>
            <pc:docMk/>
            <pc:sldMk cId="1157668601" sldId="289"/>
            <ac:picMk id="2" creationId="{490B0503-5624-369E-791C-B45356138850}"/>
          </ac:picMkLst>
        </pc:picChg>
      </pc:sldChg>
    </pc:docChg>
  </pc:docChgLst>
  <pc:docChgLst>
    <pc:chgData clId="Web-{F07B992C-9A0F-DBE5-7E29-3741DAE160D6}"/>
    <pc:docChg chg="modSld">
      <pc:chgData name="" userId="" providerId="" clId="Web-{F07B992C-9A0F-DBE5-7E29-3741DAE160D6}" dt="2026-08-20T20:09:58.836" v="0" actId="20577"/>
      <pc:docMkLst>
        <pc:docMk/>
      </pc:docMkLst>
      <pc:sldChg chg="modSp">
        <pc:chgData name="" userId="" providerId="" clId="Web-{F07B992C-9A0F-DBE5-7E29-3741DAE160D6}" dt="2026-08-20T20:09:58.836" v="0" actId="20577"/>
        <pc:sldMkLst>
          <pc:docMk/>
          <pc:sldMk cId="2889785370" sldId="256"/>
        </pc:sldMkLst>
        <pc:spChg chg="mod">
          <ac:chgData name="" userId="" providerId="" clId="Web-{F07B992C-9A0F-DBE5-7E29-3741DAE160D6}" dt="2026-08-20T20:09:58.836" v="0" actId="20577"/>
          <ac:spMkLst>
            <pc:docMk/>
            <pc:sldMk cId="2889785370" sldId="256"/>
            <ac:spMk id="3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1017E5-B829-4F35-B1FD-0D3B0A78ABFB}" type="doc">
      <dgm:prSet loTypeId="urn:microsoft.com/office/officeart/2005/8/layout/vProcess5" loCatId="process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9AA30549-E2CE-4F8D-860F-6759CA475F81}">
      <dgm:prSet/>
      <dgm:spPr/>
      <dgm:t>
        <a:bodyPr/>
        <a:lstStyle/>
        <a:p>
          <a:r>
            <a:rPr lang="en-GB"/>
            <a:t>The Expectations for Chestnut</a:t>
          </a:r>
          <a:endParaRPr lang="en-US"/>
        </a:p>
      </dgm:t>
    </dgm:pt>
    <dgm:pt modelId="{5B48EAF7-C9FC-4FEE-866B-1CD0781DA28F}" type="parTrans" cxnId="{AE726671-8746-4150-BCDD-7A397B3741A6}">
      <dgm:prSet/>
      <dgm:spPr/>
      <dgm:t>
        <a:bodyPr/>
        <a:lstStyle/>
        <a:p>
          <a:endParaRPr lang="en-US"/>
        </a:p>
      </dgm:t>
    </dgm:pt>
    <dgm:pt modelId="{E852E038-CC6D-4209-9E89-ECB1A0CC004B}" type="sibTrans" cxnId="{AE726671-8746-4150-BCDD-7A397B3741A6}">
      <dgm:prSet/>
      <dgm:spPr/>
      <dgm:t>
        <a:bodyPr/>
        <a:lstStyle/>
        <a:p>
          <a:endParaRPr lang="en-US"/>
        </a:p>
      </dgm:t>
    </dgm:pt>
    <dgm:pt modelId="{4422ACB6-D717-4752-AB19-915A01A7DD60}">
      <dgm:prSet/>
      <dgm:spPr/>
      <dgm:t>
        <a:bodyPr/>
        <a:lstStyle/>
        <a:p>
          <a:r>
            <a:rPr lang="en-GB"/>
            <a:t>There is an expected level in Reading, Writing and Maths, that children should reach by the end of Year 3 and by the end of Year 4.</a:t>
          </a:r>
          <a:endParaRPr lang="en-US"/>
        </a:p>
      </dgm:t>
    </dgm:pt>
    <dgm:pt modelId="{A2245F94-79B8-4B8F-A0D0-97195458182C}" type="parTrans" cxnId="{A3DCB783-A47C-49D2-9952-6352EFE0A394}">
      <dgm:prSet/>
      <dgm:spPr/>
      <dgm:t>
        <a:bodyPr/>
        <a:lstStyle/>
        <a:p>
          <a:endParaRPr lang="en-US"/>
        </a:p>
      </dgm:t>
    </dgm:pt>
    <dgm:pt modelId="{E751C6D0-73C2-4303-BAAA-8F6D277DA799}" type="sibTrans" cxnId="{A3DCB783-A47C-49D2-9952-6352EFE0A394}">
      <dgm:prSet/>
      <dgm:spPr/>
      <dgm:t>
        <a:bodyPr/>
        <a:lstStyle/>
        <a:p>
          <a:endParaRPr lang="en-US"/>
        </a:p>
      </dgm:t>
    </dgm:pt>
    <dgm:pt modelId="{3AC40B42-282B-4FDB-BFE1-AF3377FE222E}">
      <dgm:prSet/>
      <dgm:spPr/>
      <dgm:t>
        <a:bodyPr/>
        <a:lstStyle/>
        <a:p>
          <a:r>
            <a:rPr lang="en-GB"/>
            <a:t>However, some children might be working towards the expected level and some children might exceed the expected level. </a:t>
          </a:r>
          <a:endParaRPr lang="en-US"/>
        </a:p>
      </dgm:t>
    </dgm:pt>
    <dgm:pt modelId="{1F4EACE0-C072-4D9B-BE1A-504F5F79C7D0}" type="parTrans" cxnId="{BD4C576D-16EA-400B-BD47-DFDF3891E834}">
      <dgm:prSet/>
      <dgm:spPr/>
      <dgm:t>
        <a:bodyPr/>
        <a:lstStyle/>
        <a:p>
          <a:endParaRPr lang="en-US"/>
        </a:p>
      </dgm:t>
    </dgm:pt>
    <dgm:pt modelId="{BFB2A450-EE06-4427-AA4F-838EE780D237}" type="sibTrans" cxnId="{BD4C576D-16EA-400B-BD47-DFDF3891E834}">
      <dgm:prSet/>
      <dgm:spPr/>
      <dgm:t>
        <a:bodyPr/>
        <a:lstStyle/>
        <a:p>
          <a:endParaRPr lang="en-US"/>
        </a:p>
      </dgm:t>
    </dgm:pt>
    <dgm:pt modelId="{F9066327-5B0A-476C-874E-15261CEB8A38}" type="pres">
      <dgm:prSet presAssocID="{F91017E5-B829-4F35-B1FD-0D3B0A78ABFB}" presName="outerComposite" presStyleCnt="0">
        <dgm:presLayoutVars>
          <dgm:chMax val="5"/>
          <dgm:dir/>
          <dgm:resizeHandles val="exact"/>
        </dgm:presLayoutVars>
      </dgm:prSet>
      <dgm:spPr/>
    </dgm:pt>
    <dgm:pt modelId="{4A45BF1F-ECC0-4CA2-8883-743F2E8EE2F5}" type="pres">
      <dgm:prSet presAssocID="{F91017E5-B829-4F35-B1FD-0D3B0A78ABFB}" presName="dummyMaxCanvas" presStyleCnt="0">
        <dgm:presLayoutVars/>
      </dgm:prSet>
      <dgm:spPr/>
    </dgm:pt>
    <dgm:pt modelId="{639FCCAE-5BB7-49F0-980C-C4EADA34AF41}" type="pres">
      <dgm:prSet presAssocID="{F91017E5-B829-4F35-B1FD-0D3B0A78ABFB}" presName="ThreeNodes_1" presStyleLbl="node1" presStyleIdx="0" presStyleCnt="3">
        <dgm:presLayoutVars>
          <dgm:bulletEnabled val="1"/>
        </dgm:presLayoutVars>
      </dgm:prSet>
      <dgm:spPr/>
    </dgm:pt>
    <dgm:pt modelId="{37C5AC3D-D8E7-4B33-A92F-8BE70FB9B796}" type="pres">
      <dgm:prSet presAssocID="{F91017E5-B829-4F35-B1FD-0D3B0A78ABFB}" presName="ThreeNodes_2" presStyleLbl="node1" presStyleIdx="1" presStyleCnt="3">
        <dgm:presLayoutVars>
          <dgm:bulletEnabled val="1"/>
        </dgm:presLayoutVars>
      </dgm:prSet>
      <dgm:spPr/>
    </dgm:pt>
    <dgm:pt modelId="{CBE9DE14-B7B0-4E47-9B0A-9B5A442B7022}" type="pres">
      <dgm:prSet presAssocID="{F91017E5-B829-4F35-B1FD-0D3B0A78ABFB}" presName="ThreeNodes_3" presStyleLbl="node1" presStyleIdx="2" presStyleCnt="3">
        <dgm:presLayoutVars>
          <dgm:bulletEnabled val="1"/>
        </dgm:presLayoutVars>
      </dgm:prSet>
      <dgm:spPr/>
    </dgm:pt>
    <dgm:pt modelId="{CBB3DA2E-F595-466A-B2FF-76CFF6472EDB}" type="pres">
      <dgm:prSet presAssocID="{F91017E5-B829-4F35-B1FD-0D3B0A78ABFB}" presName="ThreeConn_1-2" presStyleLbl="fgAccFollowNode1" presStyleIdx="0" presStyleCnt="2">
        <dgm:presLayoutVars>
          <dgm:bulletEnabled val="1"/>
        </dgm:presLayoutVars>
      </dgm:prSet>
      <dgm:spPr/>
    </dgm:pt>
    <dgm:pt modelId="{815D7C89-7295-412B-9FA7-758C694C4BB0}" type="pres">
      <dgm:prSet presAssocID="{F91017E5-B829-4F35-B1FD-0D3B0A78ABFB}" presName="ThreeConn_2-3" presStyleLbl="fgAccFollowNode1" presStyleIdx="1" presStyleCnt="2">
        <dgm:presLayoutVars>
          <dgm:bulletEnabled val="1"/>
        </dgm:presLayoutVars>
      </dgm:prSet>
      <dgm:spPr/>
    </dgm:pt>
    <dgm:pt modelId="{F9DAA520-18AB-4F03-A0C8-3C0547E9ED74}" type="pres">
      <dgm:prSet presAssocID="{F91017E5-B829-4F35-B1FD-0D3B0A78ABFB}" presName="ThreeNodes_1_text" presStyleLbl="node1" presStyleIdx="2" presStyleCnt="3">
        <dgm:presLayoutVars>
          <dgm:bulletEnabled val="1"/>
        </dgm:presLayoutVars>
      </dgm:prSet>
      <dgm:spPr/>
    </dgm:pt>
    <dgm:pt modelId="{37147EF6-A9AD-4547-B210-E1188374097F}" type="pres">
      <dgm:prSet presAssocID="{F91017E5-B829-4F35-B1FD-0D3B0A78ABFB}" presName="ThreeNodes_2_text" presStyleLbl="node1" presStyleIdx="2" presStyleCnt="3">
        <dgm:presLayoutVars>
          <dgm:bulletEnabled val="1"/>
        </dgm:presLayoutVars>
      </dgm:prSet>
      <dgm:spPr/>
    </dgm:pt>
    <dgm:pt modelId="{0147EF49-FC9F-4FBE-B0E4-402CF6EDEF89}" type="pres">
      <dgm:prSet presAssocID="{F91017E5-B829-4F35-B1FD-0D3B0A78ABF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87FE81B-4D26-43FE-B6AF-3BF18D6B8203}" type="presOf" srcId="{9AA30549-E2CE-4F8D-860F-6759CA475F81}" destId="{F9DAA520-18AB-4F03-A0C8-3C0547E9ED74}" srcOrd="1" destOrd="0" presId="urn:microsoft.com/office/officeart/2005/8/layout/vProcess5"/>
    <dgm:cxn modelId="{D7476425-4CE0-4282-A01E-BC48E72DCF9F}" type="presOf" srcId="{E852E038-CC6D-4209-9E89-ECB1A0CC004B}" destId="{CBB3DA2E-F595-466A-B2FF-76CFF6472EDB}" srcOrd="0" destOrd="0" presId="urn:microsoft.com/office/officeart/2005/8/layout/vProcess5"/>
    <dgm:cxn modelId="{1F8BDB3C-CBB5-46CB-8AEE-645A378C22AE}" type="presOf" srcId="{E751C6D0-73C2-4303-BAAA-8F6D277DA799}" destId="{815D7C89-7295-412B-9FA7-758C694C4BB0}" srcOrd="0" destOrd="0" presId="urn:microsoft.com/office/officeart/2005/8/layout/vProcess5"/>
    <dgm:cxn modelId="{BD4C576D-16EA-400B-BD47-DFDF3891E834}" srcId="{F91017E5-B829-4F35-B1FD-0D3B0A78ABFB}" destId="{3AC40B42-282B-4FDB-BFE1-AF3377FE222E}" srcOrd="2" destOrd="0" parTransId="{1F4EACE0-C072-4D9B-BE1A-504F5F79C7D0}" sibTransId="{BFB2A450-EE06-4427-AA4F-838EE780D237}"/>
    <dgm:cxn modelId="{AE726671-8746-4150-BCDD-7A397B3741A6}" srcId="{F91017E5-B829-4F35-B1FD-0D3B0A78ABFB}" destId="{9AA30549-E2CE-4F8D-860F-6759CA475F81}" srcOrd="0" destOrd="0" parTransId="{5B48EAF7-C9FC-4FEE-866B-1CD0781DA28F}" sibTransId="{E852E038-CC6D-4209-9E89-ECB1A0CC004B}"/>
    <dgm:cxn modelId="{679B1054-5585-4C61-B81A-2589BD31C05D}" type="presOf" srcId="{4422ACB6-D717-4752-AB19-915A01A7DD60}" destId="{37147EF6-A9AD-4547-B210-E1188374097F}" srcOrd="1" destOrd="0" presId="urn:microsoft.com/office/officeart/2005/8/layout/vProcess5"/>
    <dgm:cxn modelId="{D617C955-05F7-412D-8D43-97B48C9EBFB4}" type="presOf" srcId="{4422ACB6-D717-4752-AB19-915A01A7DD60}" destId="{37C5AC3D-D8E7-4B33-A92F-8BE70FB9B796}" srcOrd="0" destOrd="0" presId="urn:microsoft.com/office/officeart/2005/8/layout/vProcess5"/>
    <dgm:cxn modelId="{A3DCB783-A47C-49D2-9952-6352EFE0A394}" srcId="{F91017E5-B829-4F35-B1FD-0D3B0A78ABFB}" destId="{4422ACB6-D717-4752-AB19-915A01A7DD60}" srcOrd="1" destOrd="0" parTransId="{A2245F94-79B8-4B8F-A0D0-97195458182C}" sibTransId="{E751C6D0-73C2-4303-BAAA-8F6D277DA799}"/>
    <dgm:cxn modelId="{7B23898B-1A0B-4D06-B3A4-709B4B652D71}" type="presOf" srcId="{F91017E5-B829-4F35-B1FD-0D3B0A78ABFB}" destId="{F9066327-5B0A-476C-874E-15261CEB8A38}" srcOrd="0" destOrd="0" presId="urn:microsoft.com/office/officeart/2005/8/layout/vProcess5"/>
    <dgm:cxn modelId="{3CA804C2-A33D-4590-9158-4007071130B3}" type="presOf" srcId="{3AC40B42-282B-4FDB-BFE1-AF3377FE222E}" destId="{CBE9DE14-B7B0-4E47-9B0A-9B5A442B7022}" srcOrd="0" destOrd="0" presId="urn:microsoft.com/office/officeart/2005/8/layout/vProcess5"/>
    <dgm:cxn modelId="{0CF150C8-10CC-45BC-99DC-B9F2CDB1221D}" type="presOf" srcId="{9AA30549-E2CE-4F8D-860F-6759CA475F81}" destId="{639FCCAE-5BB7-49F0-980C-C4EADA34AF41}" srcOrd="0" destOrd="0" presId="urn:microsoft.com/office/officeart/2005/8/layout/vProcess5"/>
    <dgm:cxn modelId="{6E3EC2D8-E295-4E60-8A51-8B2F94C29058}" type="presOf" srcId="{3AC40B42-282B-4FDB-BFE1-AF3377FE222E}" destId="{0147EF49-FC9F-4FBE-B0E4-402CF6EDEF89}" srcOrd="1" destOrd="0" presId="urn:microsoft.com/office/officeart/2005/8/layout/vProcess5"/>
    <dgm:cxn modelId="{13384EFA-D85A-4D89-A17F-1E73CDE6BB9F}" type="presParOf" srcId="{F9066327-5B0A-476C-874E-15261CEB8A38}" destId="{4A45BF1F-ECC0-4CA2-8883-743F2E8EE2F5}" srcOrd="0" destOrd="0" presId="urn:microsoft.com/office/officeart/2005/8/layout/vProcess5"/>
    <dgm:cxn modelId="{EDF755B2-B912-4211-9397-8D1351570F70}" type="presParOf" srcId="{F9066327-5B0A-476C-874E-15261CEB8A38}" destId="{639FCCAE-5BB7-49F0-980C-C4EADA34AF41}" srcOrd="1" destOrd="0" presId="urn:microsoft.com/office/officeart/2005/8/layout/vProcess5"/>
    <dgm:cxn modelId="{6521F9D2-E4FB-4BF5-90FA-45C91CEC7E0E}" type="presParOf" srcId="{F9066327-5B0A-476C-874E-15261CEB8A38}" destId="{37C5AC3D-D8E7-4B33-A92F-8BE70FB9B796}" srcOrd="2" destOrd="0" presId="urn:microsoft.com/office/officeart/2005/8/layout/vProcess5"/>
    <dgm:cxn modelId="{0E057570-4407-4457-9577-E3104E3140E0}" type="presParOf" srcId="{F9066327-5B0A-476C-874E-15261CEB8A38}" destId="{CBE9DE14-B7B0-4E47-9B0A-9B5A442B7022}" srcOrd="3" destOrd="0" presId="urn:microsoft.com/office/officeart/2005/8/layout/vProcess5"/>
    <dgm:cxn modelId="{BC2D094A-B768-40C5-9421-7C978D557790}" type="presParOf" srcId="{F9066327-5B0A-476C-874E-15261CEB8A38}" destId="{CBB3DA2E-F595-466A-B2FF-76CFF6472EDB}" srcOrd="4" destOrd="0" presId="urn:microsoft.com/office/officeart/2005/8/layout/vProcess5"/>
    <dgm:cxn modelId="{CBC7EDCD-45C4-45A2-9243-7502B36C9620}" type="presParOf" srcId="{F9066327-5B0A-476C-874E-15261CEB8A38}" destId="{815D7C89-7295-412B-9FA7-758C694C4BB0}" srcOrd="5" destOrd="0" presId="urn:microsoft.com/office/officeart/2005/8/layout/vProcess5"/>
    <dgm:cxn modelId="{2F71B93A-817B-4D37-8702-AC613A5F0805}" type="presParOf" srcId="{F9066327-5B0A-476C-874E-15261CEB8A38}" destId="{F9DAA520-18AB-4F03-A0C8-3C0547E9ED74}" srcOrd="6" destOrd="0" presId="urn:microsoft.com/office/officeart/2005/8/layout/vProcess5"/>
    <dgm:cxn modelId="{41014D43-0B3F-4DF9-A64B-21F605DC856F}" type="presParOf" srcId="{F9066327-5B0A-476C-874E-15261CEB8A38}" destId="{37147EF6-A9AD-4547-B210-E1188374097F}" srcOrd="7" destOrd="0" presId="urn:microsoft.com/office/officeart/2005/8/layout/vProcess5"/>
    <dgm:cxn modelId="{4BE2718E-A018-4FBF-A43E-AC143F6DCD82}" type="presParOf" srcId="{F9066327-5B0A-476C-874E-15261CEB8A38}" destId="{0147EF49-FC9F-4FBE-B0E4-402CF6EDEF8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4A0710-8815-4D79-AED5-C1EA706B1FA5}" type="doc">
      <dgm:prSet loTypeId="urn:microsoft.com/office/officeart/2005/8/layout/bProcess4" loCatId="process" qsTypeId="urn:microsoft.com/office/officeart/2005/8/quickstyle/simple4#1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D3ECF71E-5BFF-4A4B-8E59-ABCBAB2C9673}">
      <dgm:prSet custT="1"/>
      <dgm:spPr/>
      <dgm:t>
        <a:bodyPr/>
        <a:lstStyle/>
        <a:p>
          <a:r>
            <a:rPr lang="en-US" sz="1400" err="1"/>
            <a:t>Maths</a:t>
          </a:r>
          <a:r>
            <a:rPr lang="en-US" sz="1400"/>
            <a:t>- Place Value</a:t>
          </a:r>
        </a:p>
        <a:p>
          <a:endParaRPr lang="en-US" sz="1400"/>
        </a:p>
        <a:p>
          <a:r>
            <a:rPr lang="en-US" sz="1400"/>
            <a:t>Addition &amp; Subtraction</a:t>
          </a:r>
        </a:p>
      </dgm:t>
    </dgm:pt>
    <dgm:pt modelId="{5461E9BF-169C-411C-8406-C895AF0018F3}" type="parTrans" cxnId="{31BCF984-DE29-4B26-9941-B7522E4AAA1F}">
      <dgm:prSet/>
      <dgm:spPr/>
      <dgm:t>
        <a:bodyPr/>
        <a:lstStyle/>
        <a:p>
          <a:endParaRPr lang="en-US"/>
        </a:p>
      </dgm:t>
    </dgm:pt>
    <dgm:pt modelId="{9C5E8B52-625C-4969-AEA4-8BBA7E005BF1}" type="sibTrans" cxnId="{31BCF984-DE29-4B26-9941-B7522E4AAA1F}">
      <dgm:prSet/>
      <dgm:spPr/>
      <dgm:t>
        <a:bodyPr/>
        <a:lstStyle/>
        <a:p>
          <a:endParaRPr lang="en-US"/>
        </a:p>
      </dgm:t>
    </dgm:pt>
    <dgm:pt modelId="{6A7AB3A1-1292-4DD7-8B3B-0022ADC4E31A}">
      <dgm:prSet/>
      <dgm:spPr/>
      <dgm:t>
        <a:bodyPr/>
        <a:lstStyle/>
        <a:p>
          <a:pPr rtl="0"/>
          <a:r>
            <a:rPr lang="en-US"/>
            <a:t>English- </a:t>
          </a:r>
          <a:r>
            <a:rPr lang="en-US">
              <a:latin typeface="Calibri Light" panose="020F0302020204030204"/>
            </a:rPr>
            <a:t>Coming to England</a:t>
          </a:r>
          <a:endParaRPr lang="en-US"/>
        </a:p>
        <a:p>
          <a:r>
            <a:rPr lang="en-US"/>
            <a:t>Handwriting </a:t>
          </a:r>
        </a:p>
        <a:p>
          <a:r>
            <a:rPr lang="en-US"/>
            <a:t>Sentence Construction</a:t>
          </a:r>
        </a:p>
        <a:p>
          <a:r>
            <a:rPr lang="en-US"/>
            <a:t>Vocabulary</a:t>
          </a:r>
        </a:p>
      </dgm:t>
    </dgm:pt>
    <dgm:pt modelId="{CD942A5C-8E7E-47EA-B3D9-6528C2BF8A46}" type="parTrans" cxnId="{7CB2455C-5EA1-4584-9317-4EAE6A478D07}">
      <dgm:prSet/>
      <dgm:spPr/>
      <dgm:t>
        <a:bodyPr/>
        <a:lstStyle/>
        <a:p>
          <a:endParaRPr lang="en-US"/>
        </a:p>
      </dgm:t>
    </dgm:pt>
    <dgm:pt modelId="{6F9BE55A-86AC-4A11-9B03-21D8484397DD}" type="sibTrans" cxnId="{7CB2455C-5EA1-4584-9317-4EAE6A478D07}">
      <dgm:prSet/>
      <dgm:spPr/>
      <dgm:t>
        <a:bodyPr/>
        <a:lstStyle/>
        <a:p>
          <a:endParaRPr lang="en-US"/>
        </a:p>
      </dgm:t>
    </dgm:pt>
    <dgm:pt modelId="{66B4C7D5-54AB-4D7A-88D9-FF7841601B81}">
      <dgm:prSet phldr="0" custT="1"/>
      <dgm:spPr/>
      <dgm:t>
        <a:bodyPr/>
        <a:lstStyle/>
        <a:p>
          <a:pPr rtl="0"/>
          <a:r>
            <a:rPr lang="en-US" sz="2000">
              <a:latin typeface="Calibri Light" panose="020F0302020204030204"/>
            </a:rPr>
            <a:t>History - Romans</a:t>
          </a:r>
          <a:endParaRPr lang="en-US" sz="2000"/>
        </a:p>
      </dgm:t>
    </dgm:pt>
    <dgm:pt modelId="{FE2C2F27-23A6-4806-8238-9DDB79CF741D}" type="parTrans" cxnId="{6044E3CF-DCEC-4230-B642-06ED2508336E}">
      <dgm:prSet/>
      <dgm:spPr/>
      <dgm:t>
        <a:bodyPr/>
        <a:lstStyle/>
        <a:p>
          <a:endParaRPr lang="en-US"/>
        </a:p>
      </dgm:t>
    </dgm:pt>
    <dgm:pt modelId="{58F006C2-9950-49C6-9A38-F3FE9F639472}" type="sibTrans" cxnId="{6044E3CF-DCEC-4230-B642-06ED2508336E}">
      <dgm:prSet/>
      <dgm:spPr/>
      <dgm:t>
        <a:bodyPr/>
        <a:lstStyle/>
        <a:p>
          <a:endParaRPr lang="en-US"/>
        </a:p>
      </dgm:t>
    </dgm:pt>
    <dgm:pt modelId="{D0091583-2868-4492-8DE2-10C046B72866}">
      <dgm:prSet custT="1"/>
      <dgm:spPr/>
      <dgm:t>
        <a:bodyPr/>
        <a:lstStyle/>
        <a:p>
          <a:r>
            <a:rPr lang="en-US" sz="1800">
              <a:latin typeface="Comic Sans MS" panose="030F0702030302020204" pitchFamily="66" charset="0"/>
            </a:rPr>
            <a:t>Science – Y3 and 4 – Animals including Humans</a:t>
          </a:r>
        </a:p>
      </dgm:t>
    </dgm:pt>
    <dgm:pt modelId="{EE72D7B5-A012-4701-896D-724424C61A1C}" type="parTrans" cxnId="{12320973-4123-46E5-8CD6-66813ED26410}">
      <dgm:prSet/>
      <dgm:spPr/>
      <dgm:t>
        <a:bodyPr/>
        <a:lstStyle/>
        <a:p>
          <a:endParaRPr lang="en-US"/>
        </a:p>
      </dgm:t>
    </dgm:pt>
    <dgm:pt modelId="{6995053D-236F-496F-8969-850E8312D869}" type="sibTrans" cxnId="{12320973-4123-46E5-8CD6-66813ED26410}">
      <dgm:prSet/>
      <dgm:spPr/>
      <dgm:t>
        <a:bodyPr/>
        <a:lstStyle/>
        <a:p>
          <a:endParaRPr lang="en-US"/>
        </a:p>
      </dgm:t>
    </dgm:pt>
    <dgm:pt modelId="{F98C17BF-7576-4C02-8ADC-9C4507845CA6}">
      <dgm:prSet custT="1"/>
      <dgm:spPr/>
      <dgm:t>
        <a:bodyPr/>
        <a:lstStyle/>
        <a:p>
          <a:pPr rtl="0"/>
          <a:r>
            <a:rPr lang="en-US" sz="2800"/>
            <a:t>RE – </a:t>
          </a:r>
          <a:r>
            <a:rPr lang="en-US" sz="2800">
              <a:latin typeface="Calibri Light" panose="020F0302020204030204"/>
            </a:rPr>
            <a:t>Judaism</a:t>
          </a:r>
          <a:endParaRPr lang="en-US" sz="2800"/>
        </a:p>
      </dgm:t>
    </dgm:pt>
    <dgm:pt modelId="{C8127FC7-885B-440C-8F7B-91BDFDE7B2AB}" type="parTrans" cxnId="{CE018BB2-6E3E-4F91-8EF3-BD5F32C7EA55}">
      <dgm:prSet/>
      <dgm:spPr/>
      <dgm:t>
        <a:bodyPr/>
        <a:lstStyle/>
        <a:p>
          <a:endParaRPr lang="en-US"/>
        </a:p>
      </dgm:t>
    </dgm:pt>
    <dgm:pt modelId="{8B681559-49C3-4EE0-9CF1-3AF87810F011}" type="sibTrans" cxnId="{CE018BB2-6E3E-4F91-8EF3-BD5F32C7EA55}">
      <dgm:prSet/>
      <dgm:spPr/>
      <dgm:t>
        <a:bodyPr/>
        <a:lstStyle/>
        <a:p>
          <a:endParaRPr lang="en-US"/>
        </a:p>
      </dgm:t>
    </dgm:pt>
    <dgm:pt modelId="{01715DE8-A2DB-4217-9900-09726F3183AB}">
      <dgm:prSet custT="1"/>
      <dgm:spPr/>
      <dgm:t>
        <a:bodyPr/>
        <a:lstStyle/>
        <a:p>
          <a:pPr rtl="0"/>
          <a:r>
            <a:rPr lang="en-US" sz="2400"/>
            <a:t>Computing-</a:t>
          </a:r>
          <a:r>
            <a:rPr lang="en-US" sz="2400">
              <a:latin typeface="Calibri Light" panose="020F0302020204030204"/>
            </a:rPr>
            <a:t> Computing Systems and networks</a:t>
          </a:r>
          <a:endParaRPr lang="en-US" sz="2400"/>
        </a:p>
      </dgm:t>
    </dgm:pt>
    <dgm:pt modelId="{655163D3-E60E-43BB-A1A7-280BFA10C54A}" type="parTrans" cxnId="{0FC40177-DB51-4460-AE9D-A11B11EA1847}">
      <dgm:prSet/>
      <dgm:spPr/>
      <dgm:t>
        <a:bodyPr/>
        <a:lstStyle/>
        <a:p>
          <a:endParaRPr lang="en-US"/>
        </a:p>
      </dgm:t>
    </dgm:pt>
    <dgm:pt modelId="{E3D81FA0-ADB7-4F3D-8D9E-96D09DAE042E}" type="sibTrans" cxnId="{0FC40177-DB51-4460-AE9D-A11B11EA1847}">
      <dgm:prSet/>
      <dgm:spPr/>
      <dgm:t>
        <a:bodyPr/>
        <a:lstStyle/>
        <a:p>
          <a:endParaRPr lang="en-US"/>
        </a:p>
      </dgm:t>
    </dgm:pt>
    <dgm:pt modelId="{B009DB45-DBF7-444C-BFBA-BDD88D012380}">
      <dgm:prSet custT="1"/>
      <dgm:spPr/>
      <dgm:t>
        <a:bodyPr/>
        <a:lstStyle/>
        <a:p>
          <a:pPr rtl="0"/>
          <a:r>
            <a:rPr lang="en-US" sz="2000"/>
            <a:t>PE- </a:t>
          </a:r>
          <a:r>
            <a:rPr lang="en-US" sz="2000">
              <a:latin typeface="Calibri Light" panose="020F0302020204030204"/>
            </a:rPr>
            <a:t>Swimming – Wednesday Invasion and basketball - Friday</a:t>
          </a:r>
        </a:p>
      </dgm:t>
    </dgm:pt>
    <dgm:pt modelId="{CE3141FE-104D-4C0F-A8F0-950909253E1A}" type="parTrans" cxnId="{3F3D942C-16C4-43CB-B920-19BDDF84ED63}">
      <dgm:prSet/>
      <dgm:spPr/>
      <dgm:t>
        <a:bodyPr/>
        <a:lstStyle/>
        <a:p>
          <a:endParaRPr lang="en-US"/>
        </a:p>
      </dgm:t>
    </dgm:pt>
    <dgm:pt modelId="{0338E51F-C397-4B50-9743-C9672FD6D892}" type="sibTrans" cxnId="{3F3D942C-16C4-43CB-B920-19BDDF84ED63}">
      <dgm:prSet/>
      <dgm:spPr/>
      <dgm:t>
        <a:bodyPr/>
        <a:lstStyle/>
        <a:p>
          <a:endParaRPr lang="en-US"/>
        </a:p>
      </dgm:t>
    </dgm:pt>
    <dgm:pt modelId="{913134F8-475A-401D-BDB3-570E51DF2565}">
      <dgm:prSet custT="1"/>
      <dgm:spPr/>
      <dgm:t>
        <a:bodyPr/>
        <a:lstStyle/>
        <a:p>
          <a:pPr rtl="0"/>
          <a:r>
            <a:rPr lang="en-US" sz="1600"/>
            <a:t>Art- Drawing self-portraits &amp; </a:t>
          </a:r>
          <a:r>
            <a:rPr lang="en-US" sz="1600">
              <a:latin typeface="Calibri Light" panose="020F0302020204030204"/>
            </a:rPr>
            <a:t>exploring tone, texture and proportion</a:t>
          </a:r>
          <a:endParaRPr lang="en-US" sz="1600"/>
        </a:p>
      </dgm:t>
    </dgm:pt>
    <dgm:pt modelId="{4C47FAEA-9919-4D1B-849B-3CF209CBEB99}" type="parTrans" cxnId="{28E9D963-EDCF-4243-8B87-EEB3154236C2}">
      <dgm:prSet/>
      <dgm:spPr/>
      <dgm:t>
        <a:bodyPr/>
        <a:lstStyle/>
        <a:p>
          <a:endParaRPr lang="en-US"/>
        </a:p>
      </dgm:t>
    </dgm:pt>
    <dgm:pt modelId="{5D4BD369-A52B-46C2-9D91-B263E6922C38}" type="sibTrans" cxnId="{28E9D963-EDCF-4243-8B87-EEB3154236C2}">
      <dgm:prSet/>
      <dgm:spPr/>
      <dgm:t>
        <a:bodyPr/>
        <a:lstStyle/>
        <a:p>
          <a:endParaRPr lang="en-US"/>
        </a:p>
      </dgm:t>
    </dgm:pt>
    <dgm:pt modelId="{E1505B4D-E97E-4BA8-ACEF-F15B652A6EF5}">
      <dgm:prSet phldrT="[Text]" phldr="0"/>
      <dgm:spPr/>
      <dgm:t>
        <a:bodyPr/>
        <a:lstStyle/>
        <a:p>
          <a:pPr rtl="0"/>
          <a:r>
            <a:rPr lang="en-US" sz="2000">
              <a:latin typeface="Calibri Light" panose="020F0302020204030204"/>
            </a:rPr>
            <a:t>Spanish - greetings</a:t>
          </a:r>
          <a:endParaRPr lang="en-US" sz="2000"/>
        </a:p>
      </dgm:t>
    </dgm:pt>
    <dgm:pt modelId="{D483A78B-C43D-48D5-81A5-B53CA5DFD544}" type="parTrans" cxnId="{C96EC4A4-2939-44CB-BE4D-9D8ECB7FF2C6}">
      <dgm:prSet/>
      <dgm:spPr/>
    </dgm:pt>
    <dgm:pt modelId="{66FDB338-6629-41E2-B5EF-9B4B518A945E}" type="sibTrans" cxnId="{C96EC4A4-2939-44CB-BE4D-9D8ECB7FF2C6}">
      <dgm:prSet/>
      <dgm:spPr/>
    </dgm:pt>
    <dgm:pt modelId="{9B1ABB38-3681-4B70-8C2D-22DED4BB62E1}" type="pres">
      <dgm:prSet presAssocID="{DC4A0710-8815-4D79-AED5-C1EA706B1FA5}" presName="Name0" presStyleCnt="0">
        <dgm:presLayoutVars>
          <dgm:dir/>
          <dgm:resizeHandles/>
        </dgm:presLayoutVars>
      </dgm:prSet>
      <dgm:spPr/>
    </dgm:pt>
    <dgm:pt modelId="{E66428AB-AE6A-4A6F-AEBB-12AA450BA27E}" type="pres">
      <dgm:prSet presAssocID="{D3ECF71E-5BFF-4A4B-8E59-ABCBAB2C9673}" presName="compNode" presStyleCnt="0"/>
      <dgm:spPr/>
    </dgm:pt>
    <dgm:pt modelId="{278F6788-C5AB-47C1-A367-9FB43F674D3D}" type="pres">
      <dgm:prSet presAssocID="{D3ECF71E-5BFF-4A4B-8E59-ABCBAB2C9673}" presName="dummyConnPt" presStyleCnt="0"/>
      <dgm:spPr/>
    </dgm:pt>
    <dgm:pt modelId="{8DC09EAD-09EB-49A6-82FA-BF0DB7E69B3A}" type="pres">
      <dgm:prSet presAssocID="{D3ECF71E-5BFF-4A4B-8E59-ABCBAB2C9673}" presName="node" presStyleLbl="node1" presStyleIdx="0" presStyleCnt="9">
        <dgm:presLayoutVars>
          <dgm:bulletEnabled val="1"/>
        </dgm:presLayoutVars>
      </dgm:prSet>
      <dgm:spPr/>
    </dgm:pt>
    <dgm:pt modelId="{51AC362F-D406-482E-B443-9F55F3B6BF09}" type="pres">
      <dgm:prSet presAssocID="{9C5E8B52-625C-4969-AEA4-8BBA7E005BF1}" presName="sibTrans" presStyleLbl="bgSibTrans2D1" presStyleIdx="0" presStyleCnt="8"/>
      <dgm:spPr/>
    </dgm:pt>
    <dgm:pt modelId="{B4C01B9A-4C43-461F-BF00-242C829CA3D9}" type="pres">
      <dgm:prSet presAssocID="{6A7AB3A1-1292-4DD7-8B3B-0022ADC4E31A}" presName="compNode" presStyleCnt="0"/>
      <dgm:spPr/>
    </dgm:pt>
    <dgm:pt modelId="{27DB7D13-1E73-4813-AB99-B0DBA94AFB1B}" type="pres">
      <dgm:prSet presAssocID="{6A7AB3A1-1292-4DD7-8B3B-0022ADC4E31A}" presName="dummyConnPt" presStyleCnt="0"/>
      <dgm:spPr/>
    </dgm:pt>
    <dgm:pt modelId="{C783E212-F489-4518-8FB3-ED4728FC3D69}" type="pres">
      <dgm:prSet presAssocID="{6A7AB3A1-1292-4DD7-8B3B-0022ADC4E31A}" presName="node" presStyleLbl="node1" presStyleIdx="1" presStyleCnt="9">
        <dgm:presLayoutVars>
          <dgm:bulletEnabled val="1"/>
        </dgm:presLayoutVars>
      </dgm:prSet>
      <dgm:spPr/>
    </dgm:pt>
    <dgm:pt modelId="{4CF3DC7A-676D-4F58-A177-C5000B926065}" type="pres">
      <dgm:prSet presAssocID="{6F9BE55A-86AC-4A11-9B03-21D8484397DD}" presName="sibTrans" presStyleLbl="bgSibTrans2D1" presStyleIdx="1" presStyleCnt="8"/>
      <dgm:spPr/>
    </dgm:pt>
    <dgm:pt modelId="{4BC790CC-7E11-4C13-9487-DBFFD4C85841}" type="pres">
      <dgm:prSet presAssocID="{66B4C7D5-54AB-4D7A-88D9-FF7841601B81}" presName="compNode" presStyleCnt="0"/>
      <dgm:spPr/>
    </dgm:pt>
    <dgm:pt modelId="{E5EB4046-C418-473F-9CDC-E33A0AC72111}" type="pres">
      <dgm:prSet presAssocID="{66B4C7D5-54AB-4D7A-88D9-FF7841601B81}" presName="dummyConnPt" presStyleCnt="0"/>
      <dgm:spPr/>
    </dgm:pt>
    <dgm:pt modelId="{F9AA3BAD-D516-4ECF-B62A-4F06E411A8E3}" type="pres">
      <dgm:prSet presAssocID="{66B4C7D5-54AB-4D7A-88D9-FF7841601B81}" presName="node" presStyleLbl="node1" presStyleIdx="2" presStyleCnt="9">
        <dgm:presLayoutVars>
          <dgm:bulletEnabled val="1"/>
        </dgm:presLayoutVars>
      </dgm:prSet>
      <dgm:spPr/>
    </dgm:pt>
    <dgm:pt modelId="{1DA8CF94-F38E-469A-8856-027C4351ECBE}" type="pres">
      <dgm:prSet presAssocID="{58F006C2-9950-49C6-9A38-F3FE9F639472}" presName="sibTrans" presStyleLbl="bgSibTrans2D1" presStyleIdx="2" presStyleCnt="8"/>
      <dgm:spPr/>
    </dgm:pt>
    <dgm:pt modelId="{7160A14B-BE25-4375-9997-B6EBFA9F3AFD}" type="pres">
      <dgm:prSet presAssocID="{D0091583-2868-4492-8DE2-10C046B72866}" presName="compNode" presStyleCnt="0"/>
      <dgm:spPr/>
    </dgm:pt>
    <dgm:pt modelId="{3C1E2E65-B361-4E36-B4A2-5FFB91D7CFB6}" type="pres">
      <dgm:prSet presAssocID="{D0091583-2868-4492-8DE2-10C046B72866}" presName="dummyConnPt" presStyleCnt="0"/>
      <dgm:spPr/>
    </dgm:pt>
    <dgm:pt modelId="{6283884B-5557-41EC-9BF4-7FFAC168F76F}" type="pres">
      <dgm:prSet presAssocID="{D0091583-2868-4492-8DE2-10C046B72866}" presName="node" presStyleLbl="node1" presStyleIdx="3" presStyleCnt="9">
        <dgm:presLayoutVars>
          <dgm:bulletEnabled val="1"/>
        </dgm:presLayoutVars>
      </dgm:prSet>
      <dgm:spPr/>
    </dgm:pt>
    <dgm:pt modelId="{1D817698-1DA4-4732-A27A-EEC095F68F7E}" type="pres">
      <dgm:prSet presAssocID="{6995053D-236F-496F-8969-850E8312D869}" presName="sibTrans" presStyleLbl="bgSibTrans2D1" presStyleIdx="3" presStyleCnt="8"/>
      <dgm:spPr/>
    </dgm:pt>
    <dgm:pt modelId="{BA3F439A-433D-4ECE-8DD7-729FF397A4E0}" type="pres">
      <dgm:prSet presAssocID="{F98C17BF-7576-4C02-8ADC-9C4507845CA6}" presName="compNode" presStyleCnt="0"/>
      <dgm:spPr/>
    </dgm:pt>
    <dgm:pt modelId="{63EC11D6-80D2-46AB-8287-3F5823E3F04F}" type="pres">
      <dgm:prSet presAssocID="{F98C17BF-7576-4C02-8ADC-9C4507845CA6}" presName="dummyConnPt" presStyleCnt="0"/>
      <dgm:spPr/>
    </dgm:pt>
    <dgm:pt modelId="{A12CBBFD-05B5-42D9-B29A-06E4BDD951AE}" type="pres">
      <dgm:prSet presAssocID="{F98C17BF-7576-4C02-8ADC-9C4507845CA6}" presName="node" presStyleLbl="node1" presStyleIdx="4" presStyleCnt="9">
        <dgm:presLayoutVars>
          <dgm:bulletEnabled val="1"/>
        </dgm:presLayoutVars>
      </dgm:prSet>
      <dgm:spPr/>
    </dgm:pt>
    <dgm:pt modelId="{1DEB56CB-445D-4318-88A3-47B2DF4167F8}" type="pres">
      <dgm:prSet presAssocID="{8B681559-49C3-4EE0-9CF1-3AF87810F011}" presName="sibTrans" presStyleLbl="bgSibTrans2D1" presStyleIdx="4" presStyleCnt="8"/>
      <dgm:spPr/>
    </dgm:pt>
    <dgm:pt modelId="{677BCD24-F1B1-4BA3-BCB7-FD1DB381AED9}" type="pres">
      <dgm:prSet presAssocID="{01715DE8-A2DB-4217-9900-09726F3183AB}" presName="compNode" presStyleCnt="0"/>
      <dgm:spPr/>
    </dgm:pt>
    <dgm:pt modelId="{5CB9BB0C-E5D5-4FBB-A09D-750E109A5558}" type="pres">
      <dgm:prSet presAssocID="{01715DE8-A2DB-4217-9900-09726F3183AB}" presName="dummyConnPt" presStyleCnt="0"/>
      <dgm:spPr/>
    </dgm:pt>
    <dgm:pt modelId="{4DA76777-986C-4EEE-AA06-6A491B788770}" type="pres">
      <dgm:prSet presAssocID="{01715DE8-A2DB-4217-9900-09726F3183AB}" presName="node" presStyleLbl="node1" presStyleIdx="5" presStyleCnt="9">
        <dgm:presLayoutVars>
          <dgm:bulletEnabled val="1"/>
        </dgm:presLayoutVars>
      </dgm:prSet>
      <dgm:spPr/>
    </dgm:pt>
    <dgm:pt modelId="{6C4EAE4A-46DE-4B75-B403-05EF3C653841}" type="pres">
      <dgm:prSet presAssocID="{E3D81FA0-ADB7-4F3D-8D9E-96D09DAE042E}" presName="sibTrans" presStyleLbl="bgSibTrans2D1" presStyleIdx="5" presStyleCnt="8"/>
      <dgm:spPr/>
    </dgm:pt>
    <dgm:pt modelId="{2089016C-46EA-407B-BB33-2574DF8500DF}" type="pres">
      <dgm:prSet presAssocID="{B009DB45-DBF7-444C-BFBA-BDD88D012380}" presName="compNode" presStyleCnt="0"/>
      <dgm:spPr/>
    </dgm:pt>
    <dgm:pt modelId="{74485B82-3703-4452-8FB8-CF9DB68F9ECA}" type="pres">
      <dgm:prSet presAssocID="{B009DB45-DBF7-444C-BFBA-BDD88D012380}" presName="dummyConnPt" presStyleCnt="0"/>
      <dgm:spPr/>
    </dgm:pt>
    <dgm:pt modelId="{226FE004-514A-49E2-A8F0-5B5E109AA560}" type="pres">
      <dgm:prSet presAssocID="{B009DB45-DBF7-444C-BFBA-BDD88D012380}" presName="node" presStyleLbl="node1" presStyleIdx="6" presStyleCnt="9">
        <dgm:presLayoutVars>
          <dgm:bulletEnabled val="1"/>
        </dgm:presLayoutVars>
      </dgm:prSet>
      <dgm:spPr/>
    </dgm:pt>
    <dgm:pt modelId="{082536B2-BA91-436A-949B-3F89F605273D}" type="pres">
      <dgm:prSet presAssocID="{0338E51F-C397-4B50-9743-C9672FD6D892}" presName="sibTrans" presStyleLbl="bgSibTrans2D1" presStyleIdx="6" presStyleCnt="8"/>
      <dgm:spPr/>
    </dgm:pt>
    <dgm:pt modelId="{9A6DB5E4-6BF0-4ADA-88AF-D0C15E61BC01}" type="pres">
      <dgm:prSet presAssocID="{E1505B4D-E97E-4BA8-ACEF-F15B652A6EF5}" presName="compNode" presStyleCnt="0"/>
      <dgm:spPr/>
    </dgm:pt>
    <dgm:pt modelId="{82C3AEB8-41D8-43C6-A8F6-7CEDD79A7BB8}" type="pres">
      <dgm:prSet presAssocID="{E1505B4D-E97E-4BA8-ACEF-F15B652A6EF5}" presName="dummyConnPt" presStyleCnt="0"/>
      <dgm:spPr/>
    </dgm:pt>
    <dgm:pt modelId="{24C0BE05-A8F5-482E-B10E-F5DB221D4924}" type="pres">
      <dgm:prSet presAssocID="{E1505B4D-E97E-4BA8-ACEF-F15B652A6EF5}" presName="node" presStyleLbl="node1" presStyleIdx="7" presStyleCnt="9">
        <dgm:presLayoutVars>
          <dgm:bulletEnabled val="1"/>
        </dgm:presLayoutVars>
      </dgm:prSet>
      <dgm:spPr/>
    </dgm:pt>
    <dgm:pt modelId="{CB7BF09F-D25D-4F5B-824F-AB3CAC61EAF0}" type="pres">
      <dgm:prSet presAssocID="{66FDB338-6629-41E2-B5EF-9B4B518A945E}" presName="sibTrans" presStyleLbl="bgSibTrans2D1" presStyleIdx="7" presStyleCnt="8"/>
      <dgm:spPr/>
    </dgm:pt>
    <dgm:pt modelId="{DE74B9B3-63F6-4676-9748-B995E18A5199}" type="pres">
      <dgm:prSet presAssocID="{913134F8-475A-401D-BDB3-570E51DF2565}" presName="compNode" presStyleCnt="0"/>
      <dgm:spPr/>
    </dgm:pt>
    <dgm:pt modelId="{35ADF478-623C-4F85-B3B2-48DECDE38732}" type="pres">
      <dgm:prSet presAssocID="{913134F8-475A-401D-BDB3-570E51DF2565}" presName="dummyConnPt" presStyleCnt="0"/>
      <dgm:spPr/>
    </dgm:pt>
    <dgm:pt modelId="{9B79344A-2A5B-481E-9270-47F4B53632F3}" type="pres">
      <dgm:prSet presAssocID="{913134F8-475A-401D-BDB3-570E51DF2565}" presName="node" presStyleLbl="node1" presStyleIdx="8" presStyleCnt="9">
        <dgm:presLayoutVars>
          <dgm:bulletEnabled val="1"/>
        </dgm:presLayoutVars>
      </dgm:prSet>
      <dgm:spPr/>
    </dgm:pt>
  </dgm:ptLst>
  <dgm:cxnLst>
    <dgm:cxn modelId="{4C5CC40B-BB4E-4C68-98F1-C078B02DB09F}" type="presOf" srcId="{B009DB45-DBF7-444C-BFBA-BDD88D012380}" destId="{226FE004-514A-49E2-A8F0-5B5E109AA560}" srcOrd="0" destOrd="0" presId="urn:microsoft.com/office/officeart/2005/8/layout/bProcess4"/>
    <dgm:cxn modelId="{3CFD2028-3A2D-433E-8FE5-78F1590613BB}" type="presOf" srcId="{9C5E8B52-625C-4969-AEA4-8BBA7E005BF1}" destId="{51AC362F-D406-482E-B443-9F55F3B6BF09}" srcOrd="0" destOrd="0" presId="urn:microsoft.com/office/officeart/2005/8/layout/bProcess4"/>
    <dgm:cxn modelId="{0C190B2C-618A-4BF5-B0E0-4D75D17D98AD}" type="presOf" srcId="{D3ECF71E-5BFF-4A4B-8E59-ABCBAB2C9673}" destId="{8DC09EAD-09EB-49A6-82FA-BF0DB7E69B3A}" srcOrd="0" destOrd="0" presId="urn:microsoft.com/office/officeart/2005/8/layout/bProcess4"/>
    <dgm:cxn modelId="{1179312C-7108-4D4A-8092-61918ED4CD0A}" type="presOf" srcId="{58F006C2-9950-49C6-9A38-F3FE9F639472}" destId="{1DA8CF94-F38E-469A-8856-027C4351ECBE}" srcOrd="0" destOrd="0" presId="urn:microsoft.com/office/officeart/2005/8/layout/bProcess4"/>
    <dgm:cxn modelId="{3F3D942C-16C4-43CB-B920-19BDDF84ED63}" srcId="{DC4A0710-8815-4D79-AED5-C1EA706B1FA5}" destId="{B009DB45-DBF7-444C-BFBA-BDD88D012380}" srcOrd="6" destOrd="0" parTransId="{CE3141FE-104D-4C0F-A8F0-950909253E1A}" sibTransId="{0338E51F-C397-4B50-9743-C9672FD6D892}"/>
    <dgm:cxn modelId="{94831B32-A54A-4220-ABFD-37F3D2F20FD6}" type="presOf" srcId="{E1505B4D-E97E-4BA8-ACEF-F15B652A6EF5}" destId="{24C0BE05-A8F5-482E-B10E-F5DB221D4924}" srcOrd="0" destOrd="0" presId="urn:microsoft.com/office/officeart/2005/8/layout/bProcess4"/>
    <dgm:cxn modelId="{BC75E734-64F0-4F67-BFED-CE60FCF93038}" type="presOf" srcId="{D0091583-2868-4492-8DE2-10C046B72866}" destId="{6283884B-5557-41EC-9BF4-7FFAC168F76F}" srcOrd="0" destOrd="0" presId="urn:microsoft.com/office/officeart/2005/8/layout/bProcess4"/>
    <dgm:cxn modelId="{B1FE9235-2E29-4CFC-95CB-0C4F8FEE7692}" type="presOf" srcId="{E3D81FA0-ADB7-4F3D-8D9E-96D09DAE042E}" destId="{6C4EAE4A-46DE-4B75-B403-05EF3C653841}" srcOrd="0" destOrd="0" presId="urn:microsoft.com/office/officeart/2005/8/layout/bProcess4"/>
    <dgm:cxn modelId="{C83CB33D-B736-4638-8613-664A403AA48B}" type="presOf" srcId="{F98C17BF-7576-4C02-8ADC-9C4507845CA6}" destId="{A12CBBFD-05B5-42D9-B29A-06E4BDD951AE}" srcOrd="0" destOrd="0" presId="urn:microsoft.com/office/officeart/2005/8/layout/bProcess4"/>
    <dgm:cxn modelId="{EA6ABC3D-5D04-4911-9BA8-FD49F75C289D}" type="presOf" srcId="{66B4C7D5-54AB-4D7A-88D9-FF7841601B81}" destId="{F9AA3BAD-D516-4ECF-B62A-4F06E411A8E3}" srcOrd="0" destOrd="0" presId="urn:microsoft.com/office/officeart/2005/8/layout/bProcess4"/>
    <dgm:cxn modelId="{7CB2455C-5EA1-4584-9317-4EAE6A478D07}" srcId="{DC4A0710-8815-4D79-AED5-C1EA706B1FA5}" destId="{6A7AB3A1-1292-4DD7-8B3B-0022ADC4E31A}" srcOrd="1" destOrd="0" parTransId="{CD942A5C-8E7E-47EA-B3D9-6528C2BF8A46}" sibTransId="{6F9BE55A-86AC-4A11-9B03-21D8484397DD}"/>
    <dgm:cxn modelId="{D894CE62-E801-43E1-BCBD-13485B9AB05C}" type="presOf" srcId="{6995053D-236F-496F-8969-850E8312D869}" destId="{1D817698-1DA4-4732-A27A-EEC095F68F7E}" srcOrd="0" destOrd="0" presId="urn:microsoft.com/office/officeart/2005/8/layout/bProcess4"/>
    <dgm:cxn modelId="{28E9D963-EDCF-4243-8B87-EEB3154236C2}" srcId="{DC4A0710-8815-4D79-AED5-C1EA706B1FA5}" destId="{913134F8-475A-401D-BDB3-570E51DF2565}" srcOrd="8" destOrd="0" parTransId="{4C47FAEA-9919-4D1B-849B-3CF209CBEB99}" sibTransId="{5D4BD369-A52B-46C2-9D91-B263E6922C38}"/>
    <dgm:cxn modelId="{A7903465-54DB-4895-8E7B-AEBC786FA5ED}" type="presOf" srcId="{DC4A0710-8815-4D79-AED5-C1EA706B1FA5}" destId="{9B1ABB38-3681-4B70-8C2D-22DED4BB62E1}" srcOrd="0" destOrd="0" presId="urn:microsoft.com/office/officeart/2005/8/layout/bProcess4"/>
    <dgm:cxn modelId="{F855E345-7358-45B6-B233-7A91AFA0E4EB}" type="presOf" srcId="{66FDB338-6629-41E2-B5EF-9B4B518A945E}" destId="{CB7BF09F-D25D-4F5B-824F-AB3CAC61EAF0}" srcOrd="0" destOrd="0" presId="urn:microsoft.com/office/officeart/2005/8/layout/bProcess4"/>
    <dgm:cxn modelId="{12320973-4123-46E5-8CD6-66813ED26410}" srcId="{DC4A0710-8815-4D79-AED5-C1EA706B1FA5}" destId="{D0091583-2868-4492-8DE2-10C046B72866}" srcOrd="3" destOrd="0" parTransId="{EE72D7B5-A012-4701-896D-724424C61A1C}" sibTransId="{6995053D-236F-496F-8969-850E8312D869}"/>
    <dgm:cxn modelId="{71FCAF74-08B6-4833-BA1F-7C7C498688B1}" type="presOf" srcId="{8B681559-49C3-4EE0-9CF1-3AF87810F011}" destId="{1DEB56CB-445D-4318-88A3-47B2DF4167F8}" srcOrd="0" destOrd="0" presId="urn:microsoft.com/office/officeart/2005/8/layout/bProcess4"/>
    <dgm:cxn modelId="{1BF73C76-41CB-4998-9B58-AD0BB1BD62A4}" type="presOf" srcId="{6A7AB3A1-1292-4DD7-8B3B-0022ADC4E31A}" destId="{C783E212-F489-4518-8FB3-ED4728FC3D69}" srcOrd="0" destOrd="0" presId="urn:microsoft.com/office/officeart/2005/8/layout/bProcess4"/>
    <dgm:cxn modelId="{9F855676-494E-4BF4-B27A-7703A3A1693D}" type="presOf" srcId="{6F9BE55A-86AC-4A11-9B03-21D8484397DD}" destId="{4CF3DC7A-676D-4F58-A177-C5000B926065}" srcOrd="0" destOrd="0" presId="urn:microsoft.com/office/officeart/2005/8/layout/bProcess4"/>
    <dgm:cxn modelId="{0FC40177-DB51-4460-AE9D-A11B11EA1847}" srcId="{DC4A0710-8815-4D79-AED5-C1EA706B1FA5}" destId="{01715DE8-A2DB-4217-9900-09726F3183AB}" srcOrd="5" destOrd="0" parTransId="{655163D3-E60E-43BB-A1A7-280BFA10C54A}" sibTransId="{E3D81FA0-ADB7-4F3D-8D9E-96D09DAE042E}"/>
    <dgm:cxn modelId="{31BCF984-DE29-4B26-9941-B7522E4AAA1F}" srcId="{DC4A0710-8815-4D79-AED5-C1EA706B1FA5}" destId="{D3ECF71E-5BFF-4A4B-8E59-ABCBAB2C9673}" srcOrd="0" destOrd="0" parTransId="{5461E9BF-169C-411C-8406-C895AF0018F3}" sibTransId="{9C5E8B52-625C-4969-AEA4-8BBA7E005BF1}"/>
    <dgm:cxn modelId="{0AD25994-A092-4FF1-957C-7F973C0A907F}" type="presOf" srcId="{0338E51F-C397-4B50-9743-C9672FD6D892}" destId="{082536B2-BA91-436A-949B-3F89F605273D}" srcOrd="0" destOrd="0" presId="urn:microsoft.com/office/officeart/2005/8/layout/bProcess4"/>
    <dgm:cxn modelId="{C96EC4A4-2939-44CB-BE4D-9D8ECB7FF2C6}" srcId="{DC4A0710-8815-4D79-AED5-C1EA706B1FA5}" destId="{E1505B4D-E97E-4BA8-ACEF-F15B652A6EF5}" srcOrd="7" destOrd="0" parTransId="{D483A78B-C43D-48D5-81A5-B53CA5DFD544}" sibTransId="{66FDB338-6629-41E2-B5EF-9B4B518A945E}"/>
    <dgm:cxn modelId="{CE018BB2-6E3E-4F91-8EF3-BD5F32C7EA55}" srcId="{DC4A0710-8815-4D79-AED5-C1EA706B1FA5}" destId="{F98C17BF-7576-4C02-8ADC-9C4507845CA6}" srcOrd="4" destOrd="0" parTransId="{C8127FC7-885B-440C-8F7B-91BDFDE7B2AB}" sibTransId="{8B681559-49C3-4EE0-9CF1-3AF87810F011}"/>
    <dgm:cxn modelId="{6044E3CF-DCEC-4230-B642-06ED2508336E}" srcId="{DC4A0710-8815-4D79-AED5-C1EA706B1FA5}" destId="{66B4C7D5-54AB-4D7A-88D9-FF7841601B81}" srcOrd="2" destOrd="0" parTransId="{FE2C2F27-23A6-4806-8238-9DDB79CF741D}" sibTransId="{58F006C2-9950-49C6-9A38-F3FE9F639472}"/>
    <dgm:cxn modelId="{E456BDE8-DF1B-42D2-A8C7-026249331AC6}" type="presOf" srcId="{913134F8-475A-401D-BDB3-570E51DF2565}" destId="{9B79344A-2A5B-481E-9270-47F4B53632F3}" srcOrd="0" destOrd="0" presId="urn:microsoft.com/office/officeart/2005/8/layout/bProcess4"/>
    <dgm:cxn modelId="{11F94DF5-C652-453B-B1B5-279AD6B2AED9}" type="presOf" srcId="{01715DE8-A2DB-4217-9900-09726F3183AB}" destId="{4DA76777-986C-4EEE-AA06-6A491B788770}" srcOrd="0" destOrd="0" presId="urn:microsoft.com/office/officeart/2005/8/layout/bProcess4"/>
    <dgm:cxn modelId="{7CA36978-B0C9-4AFB-AB45-EB5B4DF5D15D}" type="presParOf" srcId="{9B1ABB38-3681-4B70-8C2D-22DED4BB62E1}" destId="{E66428AB-AE6A-4A6F-AEBB-12AA450BA27E}" srcOrd="0" destOrd="0" presId="urn:microsoft.com/office/officeart/2005/8/layout/bProcess4"/>
    <dgm:cxn modelId="{DEC2BF0B-BA2B-4E74-B2D4-CDE38EACAB49}" type="presParOf" srcId="{E66428AB-AE6A-4A6F-AEBB-12AA450BA27E}" destId="{278F6788-C5AB-47C1-A367-9FB43F674D3D}" srcOrd="0" destOrd="0" presId="urn:microsoft.com/office/officeart/2005/8/layout/bProcess4"/>
    <dgm:cxn modelId="{5AD0FE90-2F30-401F-8993-369A16326855}" type="presParOf" srcId="{E66428AB-AE6A-4A6F-AEBB-12AA450BA27E}" destId="{8DC09EAD-09EB-49A6-82FA-BF0DB7E69B3A}" srcOrd="1" destOrd="0" presId="urn:microsoft.com/office/officeart/2005/8/layout/bProcess4"/>
    <dgm:cxn modelId="{4BE83CFC-F7FD-4F86-983C-E60857E0FECA}" type="presParOf" srcId="{9B1ABB38-3681-4B70-8C2D-22DED4BB62E1}" destId="{51AC362F-D406-482E-B443-9F55F3B6BF09}" srcOrd="1" destOrd="0" presId="urn:microsoft.com/office/officeart/2005/8/layout/bProcess4"/>
    <dgm:cxn modelId="{9B2DE29E-F352-41B4-B9B0-000F8C5E3F8A}" type="presParOf" srcId="{9B1ABB38-3681-4B70-8C2D-22DED4BB62E1}" destId="{B4C01B9A-4C43-461F-BF00-242C829CA3D9}" srcOrd="2" destOrd="0" presId="urn:microsoft.com/office/officeart/2005/8/layout/bProcess4"/>
    <dgm:cxn modelId="{4D521ED1-C0A1-4E60-99A8-AFDD43C32795}" type="presParOf" srcId="{B4C01B9A-4C43-461F-BF00-242C829CA3D9}" destId="{27DB7D13-1E73-4813-AB99-B0DBA94AFB1B}" srcOrd="0" destOrd="0" presId="urn:microsoft.com/office/officeart/2005/8/layout/bProcess4"/>
    <dgm:cxn modelId="{92B12878-743F-4445-A95D-4B5D32BCAFBC}" type="presParOf" srcId="{B4C01B9A-4C43-461F-BF00-242C829CA3D9}" destId="{C783E212-F489-4518-8FB3-ED4728FC3D69}" srcOrd="1" destOrd="0" presId="urn:microsoft.com/office/officeart/2005/8/layout/bProcess4"/>
    <dgm:cxn modelId="{716BCB8D-9FFB-4D7F-8680-8E3FC331E52C}" type="presParOf" srcId="{9B1ABB38-3681-4B70-8C2D-22DED4BB62E1}" destId="{4CF3DC7A-676D-4F58-A177-C5000B926065}" srcOrd="3" destOrd="0" presId="urn:microsoft.com/office/officeart/2005/8/layout/bProcess4"/>
    <dgm:cxn modelId="{AC69FECD-AE28-4BE4-A17F-AA2E48CD04F1}" type="presParOf" srcId="{9B1ABB38-3681-4B70-8C2D-22DED4BB62E1}" destId="{4BC790CC-7E11-4C13-9487-DBFFD4C85841}" srcOrd="4" destOrd="0" presId="urn:microsoft.com/office/officeart/2005/8/layout/bProcess4"/>
    <dgm:cxn modelId="{DD63FB0C-7141-400D-8AE3-2FF4EC2BABC7}" type="presParOf" srcId="{4BC790CC-7E11-4C13-9487-DBFFD4C85841}" destId="{E5EB4046-C418-473F-9CDC-E33A0AC72111}" srcOrd="0" destOrd="0" presId="urn:microsoft.com/office/officeart/2005/8/layout/bProcess4"/>
    <dgm:cxn modelId="{82366A19-FF4E-4093-84A4-507723E92C6A}" type="presParOf" srcId="{4BC790CC-7E11-4C13-9487-DBFFD4C85841}" destId="{F9AA3BAD-D516-4ECF-B62A-4F06E411A8E3}" srcOrd="1" destOrd="0" presId="urn:microsoft.com/office/officeart/2005/8/layout/bProcess4"/>
    <dgm:cxn modelId="{27E057A7-D8A8-4651-8FB1-132591662FCA}" type="presParOf" srcId="{9B1ABB38-3681-4B70-8C2D-22DED4BB62E1}" destId="{1DA8CF94-F38E-469A-8856-027C4351ECBE}" srcOrd="5" destOrd="0" presId="urn:microsoft.com/office/officeart/2005/8/layout/bProcess4"/>
    <dgm:cxn modelId="{7DD6219B-8F84-44F7-B166-B954F41E17C1}" type="presParOf" srcId="{9B1ABB38-3681-4B70-8C2D-22DED4BB62E1}" destId="{7160A14B-BE25-4375-9997-B6EBFA9F3AFD}" srcOrd="6" destOrd="0" presId="urn:microsoft.com/office/officeart/2005/8/layout/bProcess4"/>
    <dgm:cxn modelId="{338354C1-1FF9-4C34-A549-52BF0E186F29}" type="presParOf" srcId="{7160A14B-BE25-4375-9997-B6EBFA9F3AFD}" destId="{3C1E2E65-B361-4E36-B4A2-5FFB91D7CFB6}" srcOrd="0" destOrd="0" presId="urn:microsoft.com/office/officeart/2005/8/layout/bProcess4"/>
    <dgm:cxn modelId="{B4F54BE1-93D4-4C52-BBEE-7C8942800FDD}" type="presParOf" srcId="{7160A14B-BE25-4375-9997-B6EBFA9F3AFD}" destId="{6283884B-5557-41EC-9BF4-7FFAC168F76F}" srcOrd="1" destOrd="0" presId="urn:microsoft.com/office/officeart/2005/8/layout/bProcess4"/>
    <dgm:cxn modelId="{D5FD0BD4-B842-4515-B7C7-0E8184D68BE0}" type="presParOf" srcId="{9B1ABB38-3681-4B70-8C2D-22DED4BB62E1}" destId="{1D817698-1DA4-4732-A27A-EEC095F68F7E}" srcOrd="7" destOrd="0" presId="urn:microsoft.com/office/officeart/2005/8/layout/bProcess4"/>
    <dgm:cxn modelId="{5E548325-4990-4CD2-B7B5-C2C393D0BB28}" type="presParOf" srcId="{9B1ABB38-3681-4B70-8C2D-22DED4BB62E1}" destId="{BA3F439A-433D-4ECE-8DD7-729FF397A4E0}" srcOrd="8" destOrd="0" presId="urn:microsoft.com/office/officeart/2005/8/layout/bProcess4"/>
    <dgm:cxn modelId="{48809C52-003B-433C-9C75-8BC6FDBE3C8B}" type="presParOf" srcId="{BA3F439A-433D-4ECE-8DD7-729FF397A4E0}" destId="{63EC11D6-80D2-46AB-8287-3F5823E3F04F}" srcOrd="0" destOrd="0" presId="urn:microsoft.com/office/officeart/2005/8/layout/bProcess4"/>
    <dgm:cxn modelId="{C9E993FE-90FA-4D4C-A9E5-9C45C2D3FC37}" type="presParOf" srcId="{BA3F439A-433D-4ECE-8DD7-729FF397A4E0}" destId="{A12CBBFD-05B5-42D9-B29A-06E4BDD951AE}" srcOrd="1" destOrd="0" presId="urn:microsoft.com/office/officeart/2005/8/layout/bProcess4"/>
    <dgm:cxn modelId="{E781EC56-0816-4371-B238-D64A990E3F3B}" type="presParOf" srcId="{9B1ABB38-3681-4B70-8C2D-22DED4BB62E1}" destId="{1DEB56CB-445D-4318-88A3-47B2DF4167F8}" srcOrd="9" destOrd="0" presId="urn:microsoft.com/office/officeart/2005/8/layout/bProcess4"/>
    <dgm:cxn modelId="{CEA3BEE3-CF71-402B-B6DE-7F9D13C21393}" type="presParOf" srcId="{9B1ABB38-3681-4B70-8C2D-22DED4BB62E1}" destId="{677BCD24-F1B1-4BA3-BCB7-FD1DB381AED9}" srcOrd="10" destOrd="0" presId="urn:microsoft.com/office/officeart/2005/8/layout/bProcess4"/>
    <dgm:cxn modelId="{E2DE5422-821C-495B-91E8-1F6C3BE857AC}" type="presParOf" srcId="{677BCD24-F1B1-4BA3-BCB7-FD1DB381AED9}" destId="{5CB9BB0C-E5D5-4FBB-A09D-750E109A5558}" srcOrd="0" destOrd="0" presId="urn:microsoft.com/office/officeart/2005/8/layout/bProcess4"/>
    <dgm:cxn modelId="{206940B8-E439-4218-8C58-D7EE0D51C11B}" type="presParOf" srcId="{677BCD24-F1B1-4BA3-BCB7-FD1DB381AED9}" destId="{4DA76777-986C-4EEE-AA06-6A491B788770}" srcOrd="1" destOrd="0" presId="urn:microsoft.com/office/officeart/2005/8/layout/bProcess4"/>
    <dgm:cxn modelId="{1C13F909-30FE-4751-B003-406579BA7946}" type="presParOf" srcId="{9B1ABB38-3681-4B70-8C2D-22DED4BB62E1}" destId="{6C4EAE4A-46DE-4B75-B403-05EF3C653841}" srcOrd="11" destOrd="0" presId="urn:microsoft.com/office/officeart/2005/8/layout/bProcess4"/>
    <dgm:cxn modelId="{C020A7BE-77DD-4EB2-BD7B-641E391F537F}" type="presParOf" srcId="{9B1ABB38-3681-4B70-8C2D-22DED4BB62E1}" destId="{2089016C-46EA-407B-BB33-2574DF8500DF}" srcOrd="12" destOrd="0" presId="urn:microsoft.com/office/officeart/2005/8/layout/bProcess4"/>
    <dgm:cxn modelId="{104BCDB8-389D-4D25-A48B-8709E89FA094}" type="presParOf" srcId="{2089016C-46EA-407B-BB33-2574DF8500DF}" destId="{74485B82-3703-4452-8FB8-CF9DB68F9ECA}" srcOrd="0" destOrd="0" presId="urn:microsoft.com/office/officeart/2005/8/layout/bProcess4"/>
    <dgm:cxn modelId="{32CD8514-1A84-446C-BF67-2D1E39BCB791}" type="presParOf" srcId="{2089016C-46EA-407B-BB33-2574DF8500DF}" destId="{226FE004-514A-49E2-A8F0-5B5E109AA560}" srcOrd="1" destOrd="0" presId="urn:microsoft.com/office/officeart/2005/8/layout/bProcess4"/>
    <dgm:cxn modelId="{C2FC536E-398C-4A99-B051-A7E6C478EE29}" type="presParOf" srcId="{9B1ABB38-3681-4B70-8C2D-22DED4BB62E1}" destId="{082536B2-BA91-436A-949B-3F89F605273D}" srcOrd="13" destOrd="0" presId="urn:microsoft.com/office/officeart/2005/8/layout/bProcess4"/>
    <dgm:cxn modelId="{CF87193F-2278-49FA-92DB-0ED135F3E9A6}" type="presParOf" srcId="{9B1ABB38-3681-4B70-8C2D-22DED4BB62E1}" destId="{9A6DB5E4-6BF0-4ADA-88AF-D0C15E61BC01}" srcOrd="14" destOrd="0" presId="urn:microsoft.com/office/officeart/2005/8/layout/bProcess4"/>
    <dgm:cxn modelId="{E3F00691-F610-4F02-BFD6-C467741435B7}" type="presParOf" srcId="{9A6DB5E4-6BF0-4ADA-88AF-D0C15E61BC01}" destId="{82C3AEB8-41D8-43C6-A8F6-7CEDD79A7BB8}" srcOrd="0" destOrd="0" presId="urn:microsoft.com/office/officeart/2005/8/layout/bProcess4"/>
    <dgm:cxn modelId="{B712C510-A4B6-49F9-826A-015D89113E06}" type="presParOf" srcId="{9A6DB5E4-6BF0-4ADA-88AF-D0C15E61BC01}" destId="{24C0BE05-A8F5-482E-B10E-F5DB221D4924}" srcOrd="1" destOrd="0" presId="urn:microsoft.com/office/officeart/2005/8/layout/bProcess4"/>
    <dgm:cxn modelId="{C06415DD-58D3-4333-BFBF-D5EB09FB7262}" type="presParOf" srcId="{9B1ABB38-3681-4B70-8C2D-22DED4BB62E1}" destId="{CB7BF09F-D25D-4F5B-824F-AB3CAC61EAF0}" srcOrd="15" destOrd="0" presId="urn:microsoft.com/office/officeart/2005/8/layout/bProcess4"/>
    <dgm:cxn modelId="{E3A4DE2F-8EF2-44F5-83E4-65E394DE0A95}" type="presParOf" srcId="{9B1ABB38-3681-4B70-8C2D-22DED4BB62E1}" destId="{DE74B9B3-63F6-4676-9748-B995E18A5199}" srcOrd="16" destOrd="0" presId="urn:microsoft.com/office/officeart/2005/8/layout/bProcess4"/>
    <dgm:cxn modelId="{E4B9E5E3-09BD-4584-BD3D-91CE22E5C581}" type="presParOf" srcId="{DE74B9B3-63F6-4676-9748-B995E18A5199}" destId="{35ADF478-623C-4F85-B3B2-48DECDE38732}" srcOrd="0" destOrd="0" presId="urn:microsoft.com/office/officeart/2005/8/layout/bProcess4"/>
    <dgm:cxn modelId="{824CED01-2E7B-401C-9731-E520CDD1F8E2}" type="presParOf" srcId="{DE74B9B3-63F6-4676-9748-B995E18A5199}" destId="{9B79344A-2A5B-481E-9270-47F4B53632F3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8F0F10-E06B-4B77-A012-02E18ED72EF4}" type="doc">
      <dgm:prSet loTypeId="urn:microsoft.com/office/officeart/2005/8/layout/vList2" loCatId="list" qsTypeId="urn:microsoft.com/office/officeart/2005/8/quickstyle/simple4#2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C39326CA-B5AF-4B59-9FAE-3A322184E7EF}">
      <dgm:prSet/>
      <dgm:spPr/>
      <dgm:t>
        <a:bodyPr/>
        <a:lstStyle/>
        <a:p>
          <a:r>
            <a:rPr lang="en-GB"/>
            <a:t>Jamming- no timer and get to pick the times tables they want to practise</a:t>
          </a:r>
          <a:endParaRPr lang="en-US"/>
        </a:p>
      </dgm:t>
    </dgm:pt>
    <dgm:pt modelId="{49A42FC3-C73A-4125-A357-58DD5115D0EC}" type="parTrans" cxnId="{CEC91E2F-FBD6-4FBF-BB56-7E31FBDE73C1}">
      <dgm:prSet/>
      <dgm:spPr/>
      <dgm:t>
        <a:bodyPr/>
        <a:lstStyle/>
        <a:p>
          <a:endParaRPr lang="en-US"/>
        </a:p>
      </dgm:t>
    </dgm:pt>
    <dgm:pt modelId="{0A7BE275-489B-40D2-A291-4931F3FE280D}" type="sibTrans" cxnId="{CEC91E2F-FBD6-4FBF-BB56-7E31FBDE73C1}">
      <dgm:prSet/>
      <dgm:spPr/>
      <dgm:t>
        <a:bodyPr/>
        <a:lstStyle/>
        <a:p>
          <a:endParaRPr lang="en-US"/>
        </a:p>
      </dgm:t>
    </dgm:pt>
    <dgm:pt modelId="{09A0180A-6E64-41A1-90B0-36D7F7D8B191}">
      <dgm:prSet/>
      <dgm:spPr/>
      <dgm:t>
        <a:bodyPr/>
        <a:lstStyle/>
        <a:p>
          <a:r>
            <a:rPr lang="en-GB"/>
            <a:t>Studio – 10 games and will give them their rock speed. The aim is to go from a 'wannabe' to a 'rock hero/rock legend'</a:t>
          </a:r>
          <a:endParaRPr lang="en-US"/>
        </a:p>
      </dgm:t>
    </dgm:pt>
    <dgm:pt modelId="{7FFDAFF6-D39D-4321-A275-44FF908DA524}" type="parTrans" cxnId="{49220243-38A9-4566-8C12-DAC8D26A04D2}">
      <dgm:prSet/>
      <dgm:spPr/>
      <dgm:t>
        <a:bodyPr/>
        <a:lstStyle/>
        <a:p>
          <a:endParaRPr lang="en-US"/>
        </a:p>
      </dgm:t>
    </dgm:pt>
    <dgm:pt modelId="{39016799-EE58-413B-8C2D-2F6C13E25B48}" type="sibTrans" cxnId="{49220243-38A9-4566-8C12-DAC8D26A04D2}">
      <dgm:prSet/>
      <dgm:spPr/>
      <dgm:t>
        <a:bodyPr/>
        <a:lstStyle/>
        <a:p>
          <a:endParaRPr lang="en-US"/>
        </a:p>
      </dgm:t>
    </dgm:pt>
    <dgm:pt modelId="{E9DA330A-F885-4A8D-97F1-F74807D6DF7C}">
      <dgm:prSet/>
      <dgm:spPr/>
      <dgm:t>
        <a:bodyPr/>
        <a:lstStyle/>
        <a:p>
          <a:r>
            <a:rPr lang="en-GB"/>
            <a:t>Soundcheck- set out the same as the MTC check (year 4s will be doing this every day in school but practising at home too will help)</a:t>
          </a:r>
          <a:endParaRPr lang="en-US"/>
        </a:p>
      </dgm:t>
    </dgm:pt>
    <dgm:pt modelId="{886B1FCA-A8C4-4844-976D-C2D21A37261E}" type="parTrans" cxnId="{4D530CFC-B32A-4390-9497-B16FAB38910D}">
      <dgm:prSet/>
      <dgm:spPr/>
      <dgm:t>
        <a:bodyPr/>
        <a:lstStyle/>
        <a:p>
          <a:endParaRPr lang="en-US"/>
        </a:p>
      </dgm:t>
    </dgm:pt>
    <dgm:pt modelId="{BC3F5B71-E852-46B6-9E2E-C12402BD0FB7}" type="sibTrans" cxnId="{4D530CFC-B32A-4390-9497-B16FAB38910D}">
      <dgm:prSet/>
      <dgm:spPr/>
      <dgm:t>
        <a:bodyPr/>
        <a:lstStyle/>
        <a:p>
          <a:endParaRPr lang="en-US"/>
        </a:p>
      </dgm:t>
    </dgm:pt>
    <dgm:pt modelId="{C188CEBC-75AD-4F42-8FCA-42FEAD8197C6}" type="pres">
      <dgm:prSet presAssocID="{088F0F10-E06B-4B77-A012-02E18ED72EF4}" presName="linear" presStyleCnt="0">
        <dgm:presLayoutVars>
          <dgm:animLvl val="lvl"/>
          <dgm:resizeHandles val="exact"/>
        </dgm:presLayoutVars>
      </dgm:prSet>
      <dgm:spPr/>
    </dgm:pt>
    <dgm:pt modelId="{86A25D5B-7359-4590-87B7-4EA7F529FB6E}" type="pres">
      <dgm:prSet presAssocID="{C39326CA-B5AF-4B59-9FAE-3A322184E7E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599B2FF-C17B-4345-83E6-7F011505D0A9}" type="pres">
      <dgm:prSet presAssocID="{0A7BE275-489B-40D2-A291-4931F3FE280D}" presName="spacer" presStyleCnt="0"/>
      <dgm:spPr/>
    </dgm:pt>
    <dgm:pt modelId="{6BF387D1-D4D6-4433-BDBF-374C44DA18A4}" type="pres">
      <dgm:prSet presAssocID="{09A0180A-6E64-41A1-90B0-36D7F7D8B19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0203302-4C54-4A16-824A-F4BC70D32680}" type="pres">
      <dgm:prSet presAssocID="{39016799-EE58-413B-8C2D-2F6C13E25B48}" presName="spacer" presStyleCnt="0"/>
      <dgm:spPr/>
    </dgm:pt>
    <dgm:pt modelId="{795B462D-2D81-4A30-B639-65A16DCA2E48}" type="pres">
      <dgm:prSet presAssocID="{E9DA330A-F885-4A8D-97F1-F74807D6DF7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EC91E2F-FBD6-4FBF-BB56-7E31FBDE73C1}" srcId="{088F0F10-E06B-4B77-A012-02E18ED72EF4}" destId="{C39326CA-B5AF-4B59-9FAE-3A322184E7EF}" srcOrd="0" destOrd="0" parTransId="{49A42FC3-C73A-4125-A357-58DD5115D0EC}" sibTransId="{0A7BE275-489B-40D2-A291-4931F3FE280D}"/>
    <dgm:cxn modelId="{94EA073C-5809-419F-ACF5-ECFDBEA0CE4F}" type="presOf" srcId="{09A0180A-6E64-41A1-90B0-36D7F7D8B191}" destId="{6BF387D1-D4D6-4433-BDBF-374C44DA18A4}" srcOrd="0" destOrd="0" presId="urn:microsoft.com/office/officeart/2005/8/layout/vList2"/>
    <dgm:cxn modelId="{49220243-38A9-4566-8C12-DAC8D26A04D2}" srcId="{088F0F10-E06B-4B77-A012-02E18ED72EF4}" destId="{09A0180A-6E64-41A1-90B0-36D7F7D8B191}" srcOrd="1" destOrd="0" parTransId="{7FFDAFF6-D39D-4321-A275-44FF908DA524}" sibTransId="{39016799-EE58-413B-8C2D-2F6C13E25B48}"/>
    <dgm:cxn modelId="{B4523D66-C53E-4D2D-A275-0F585E9F865F}" type="presOf" srcId="{E9DA330A-F885-4A8D-97F1-F74807D6DF7C}" destId="{795B462D-2D81-4A30-B639-65A16DCA2E48}" srcOrd="0" destOrd="0" presId="urn:microsoft.com/office/officeart/2005/8/layout/vList2"/>
    <dgm:cxn modelId="{9F782F71-D55A-484B-9516-49D58181AD47}" type="presOf" srcId="{088F0F10-E06B-4B77-A012-02E18ED72EF4}" destId="{C188CEBC-75AD-4F42-8FCA-42FEAD8197C6}" srcOrd="0" destOrd="0" presId="urn:microsoft.com/office/officeart/2005/8/layout/vList2"/>
    <dgm:cxn modelId="{6BD1D492-620E-4164-AD16-493AF107186A}" type="presOf" srcId="{C39326CA-B5AF-4B59-9FAE-3A322184E7EF}" destId="{86A25D5B-7359-4590-87B7-4EA7F529FB6E}" srcOrd="0" destOrd="0" presId="urn:microsoft.com/office/officeart/2005/8/layout/vList2"/>
    <dgm:cxn modelId="{4D530CFC-B32A-4390-9497-B16FAB38910D}" srcId="{088F0F10-E06B-4B77-A012-02E18ED72EF4}" destId="{E9DA330A-F885-4A8D-97F1-F74807D6DF7C}" srcOrd="2" destOrd="0" parTransId="{886B1FCA-A8C4-4844-976D-C2D21A37261E}" sibTransId="{BC3F5B71-E852-46B6-9E2E-C12402BD0FB7}"/>
    <dgm:cxn modelId="{EADC58F4-C035-463F-8A46-562FE2CBD57E}" type="presParOf" srcId="{C188CEBC-75AD-4F42-8FCA-42FEAD8197C6}" destId="{86A25D5B-7359-4590-87B7-4EA7F529FB6E}" srcOrd="0" destOrd="0" presId="urn:microsoft.com/office/officeart/2005/8/layout/vList2"/>
    <dgm:cxn modelId="{012AC222-8CA7-4BB3-BC4A-8788951648CD}" type="presParOf" srcId="{C188CEBC-75AD-4F42-8FCA-42FEAD8197C6}" destId="{B599B2FF-C17B-4345-83E6-7F011505D0A9}" srcOrd="1" destOrd="0" presId="urn:microsoft.com/office/officeart/2005/8/layout/vList2"/>
    <dgm:cxn modelId="{0D98E43B-6980-4ACB-A38F-492AAAB08438}" type="presParOf" srcId="{C188CEBC-75AD-4F42-8FCA-42FEAD8197C6}" destId="{6BF387D1-D4D6-4433-BDBF-374C44DA18A4}" srcOrd="2" destOrd="0" presId="urn:microsoft.com/office/officeart/2005/8/layout/vList2"/>
    <dgm:cxn modelId="{BDCA0B70-3C1D-41E0-AA0B-293C54D060F3}" type="presParOf" srcId="{C188CEBC-75AD-4F42-8FCA-42FEAD8197C6}" destId="{10203302-4C54-4A16-824A-F4BC70D32680}" srcOrd="3" destOrd="0" presId="urn:microsoft.com/office/officeart/2005/8/layout/vList2"/>
    <dgm:cxn modelId="{DF4BB0A5-3A6D-4451-93E6-D725916F99D0}" type="presParOf" srcId="{C188CEBC-75AD-4F42-8FCA-42FEAD8197C6}" destId="{795B462D-2D81-4A30-B639-65A16DCA2E4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2F54FDC-59C0-47C1-9438-B2A0AF31B68B}" type="doc">
      <dgm:prSet loTypeId="urn:microsoft.com/office/officeart/2005/8/layout/vList2" loCatId="list" qsTypeId="urn:microsoft.com/office/officeart/2005/8/quickstyle/simple1#2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B01B9662-3CF4-4E81-9F87-FE1C1F3D8B49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en-GB" sz="3900">
              <a:solidFill>
                <a:srgbClr val="FFFFFF"/>
              </a:solidFill>
              <a:latin typeface="Calibri"/>
              <a:ea typeface="+mn-ea"/>
              <a:cs typeface="+mn-cs"/>
            </a:rPr>
            <a:t>Swimming- Every Wednesday in the Autumn</a:t>
          </a:r>
          <a:r>
            <a:rPr lang="en-GB" sz="3900">
              <a:solidFill>
                <a:srgbClr val="FFFFFF"/>
              </a:solidFill>
              <a:latin typeface="Calibri Light" panose="020F0302020204030204"/>
              <a:ea typeface="+mn-ea"/>
              <a:cs typeface="+mn-cs"/>
            </a:rPr>
            <a:t> Term</a:t>
          </a:r>
          <a:endParaRPr lang="en-US" sz="3900">
            <a:solidFill>
              <a:srgbClr val="FFFFFF"/>
            </a:solidFill>
            <a:latin typeface="Calibri Light" panose="020F0302020204030204"/>
            <a:ea typeface="+mn-ea"/>
            <a:cs typeface="+mn-cs"/>
          </a:endParaRPr>
        </a:p>
      </dgm:t>
    </dgm:pt>
    <dgm:pt modelId="{8B9502A4-EF9A-4FFA-8489-F2C93E50F8F9}" type="parTrans" cxnId="{B2F633D2-299B-4DB9-AB9D-1BE6D60F2B50}">
      <dgm:prSet/>
      <dgm:spPr/>
      <dgm:t>
        <a:bodyPr/>
        <a:lstStyle/>
        <a:p>
          <a:endParaRPr lang="en-US"/>
        </a:p>
      </dgm:t>
    </dgm:pt>
    <dgm:pt modelId="{8D5C0EF9-55F2-4C88-823E-AE2D97263D1B}" type="sibTrans" cxnId="{B2F633D2-299B-4DB9-AB9D-1BE6D60F2B50}">
      <dgm:prSet/>
      <dgm:spPr/>
      <dgm:t>
        <a:bodyPr/>
        <a:lstStyle/>
        <a:p>
          <a:endParaRPr lang="en-US"/>
        </a:p>
      </dgm:t>
    </dgm:pt>
    <dgm:pt modelId="{F92365EF-96BC-4379-AEBD-A63EA4589B13}">
      <dgm:prSet/>
      <dgm:spPr/>
      <dgm:t>
        <a:bodyPr/>
        <a:lstStyle/>
        <a:p>
          <a:pPr algn="l">
            <a:lnSpc>
              <a:spcPct val="90000"/>
            </a:lnSpc>
          </a:pPr>
          <a:r>
            <a:rPr lang="en-GB" sz="39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TTRS Relaunch Day – Dress up as a Rockstar- Monday 14th September</a:t>
          </a:r>
          <a:endParaRPr lang="en-US" sz="39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gm:t>
    </dgm:pt>
    <dgm:pt modelId="{BE9F4DD7-275B-4870-A86F-A8926FAC6BA5}" type="parTrans" cxnId="{23E90711-712B-44DF-BC86-9EF04F761FEB}">
      <dgm:prSet/>
      <dgm:spPr/>
      <dgm:t>
        <a:bodyPr/>
        <a:lstStyle/>
        <a:p>
          <a:endParaRPr lang="en-US"/>
        </a:p>
      </dgm:t>
    </dgm:pt>
    <dgm:pt modelId="{264BC866-AEEC-4C5D-9D16-4CAB1C4C8816}" type="sibTrans" cxnId="{23E90711-712B-44DF-BC86-9EF04F761FEB}">
      <dgm:prSet/>
      <dgm:spPr/>
      <dgm:t>
        <a:bodyPr/>
        <a:lstStyle/>
        <a:p>
          <a:endParaRPr lang="en-US"/>
        </a:p>
      </dgm:t>
    </dgm:pt>
    <dgm:pt modelId="{C13EF13D-CEFD-42F3-9002-8AB2AAC4D602}" type="pres">
      <dgm:prSet presAssocID="{F2F54FDC-59C0-47C1-9438-B2A0AF31B68B}" presName="linear" presStyleCnt="0">
        <dgm:presLayoutVars>
          <dgm:animLvl val="lvl"/>
          <dgm:resizeHandles val="exact"/>
        </dgm:presLayoutVars>
      </dgm:prSet>
      <dgm:spPr/>
    </dgm:pt>
    <dgm:pt modelId="{6406A248-98BC-4914-AEFC-C6E72045D480}" type="pres">
      <dgm:prSet presAssocID="{B01B9662-3CF4-4E81-9F87-FE1C1F3D8B4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259609F-F3F0-4257-9921-8528B95511BF}" type="pres">
      <dgm:prSet presAssocID="{8D5C0EF9-55F2-4C88-823E-AE2D97263D1B}" presName="spacer" presStyleCnt="0"/>
      <dgm:spPr/>
    </dgm:pt>
    <dgm:pt modelId="{F67DC709-E0C8-4BB0-9988-45CAD49E8D26}" type="pres">
      <dgm:prSet presAssocID="{F92365EF-96BC-4379-AEBD-A63EA4589B1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3E90711-712B-44DF-BC86-9EF04F761FEB}" srcId="{F2F54FDC-59C0-47C1-9438-B2A0AF31B68B}" destId="{F92365EF-96BC-4379-AEBD-A63EA4589B13}" srcOrd="1" destOrd="0" parTransId="{BE9F4DD7-275B-4870-A86F-A8926FAC6BA5}" sibTransId="{264BC866-AEEC-4C5D-9D16-4CAB1C4C8816}"/>
    <dgm:cxn modelId="{BD38EC42-31D3-41D4-8648-D4537997D46B}" type="presOf" srcId="{F2F54FDC-59C0-47C1-9438-B2A0AF31B68B}" destId="{C13EF13D-CEFD-42F3-9002-8AB2AAC4D602}" srcOrd="0" destOrd="0" presId="urn:microsoft.com/office/officeart/2005/8/layout/vList2"/>
    <dgm:cxn modelId="{0B3E6D57-4E2C-4DC1-991B-B8E4A9499344}" type="presOf" srcId="{B01B9662-3CF4-4E81-9F87-FE1C1F3D8B49}" destId="{6406A248-98BC-4914-AEFC-C6E72045D480}" srcOrd="0" destOrd="0" presId="urn:microsoft.com/office/officeart/2005/8/layout/vList2"/>
    <dgm:cxn modelId="{3043CE91-7653-44B6-A7B9-7AD159F79373}" type="presOf" srcId="{F92365EF-96BC-4379-AEBD-A63EA4589B13}" destId="{F67DC709-E0C8-4BB0-9988-45CAD49E8D26}" srcOrd="0" destOrd="0" presId="urn:microsoft.com/office/officeart/2005/8/layout/vList2"/>
    <dgm:cxn modelId="{B2F633D2-299B-4DB9-AB9D-1BE6D60F2B50}" srcId="{F2F54FDC-59C0-47C1-9438-B2A0AF31B68B}" destId="{B01B9662-3CF4-4E81-9F87-FE1C1F3D8B49}" srcOrd="0" destOrd="0" parTransId="{8B9502A4-EF9A-4FFA-8489-F2C93E50F8F9}" sibTransId="{8D5C0EF9-55F2-4C88-823E-AE2D97263D1B}"/>
    <dgm:cxn modelId="{22BB21B5-157E-42D6-9020-A6FFBD1FE355}" type="presParOf" srcId="{C13EF13D-CEFD-42F3-9002-8AB2AAC4D602}" destId="{6406A248-98BC-4914-AEFC-C6E72045D480}" srcOrd="0" destOrd="0" presId="urn:microsoft.com/office/officeart/2005/8/layout/vList2"/>
    <dgm:cxn modelId="{874032C7-6E52-4385-9C34-FC59678688C0}" type="presParOf" srcId="{C13EF13D-CEFD-42F3-9002-8AB2AAC4D602}" destId="{C259609F-F3F0-4257-9921-8528B95511BF}" srcOrd="1" destOrd="0" presId="urn:microsoft.com/office/officeart/2005/8/layout/vList2"/>
    <dgm:cxn modelId="{E1BA033C-08C8-43AF-B2E2-ADC2DE9DB2F3}" type="presParOf" srcId="{C13EF13D-CEFD-42F3-9002-8AB2AAC4D602}" destId="{F67DC709-E0C8-4BB0-9988-45CAD49E8D2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2F54FDC-59C0-47C1-9438-B2A0AF31B68B}" type="doc">
      <dgm:prSet loTypeId="urn:microsoft.com/office/officeart/2005/8/layout/vList2" loCatId="list" qsTypeId="urn:microsoft.com/office/officeart/2005/8/quickstyle/simple1#3" qsCatId="simple" csTypeId="urn:microsoft.com/office/officeart/2005/8/colors/colorful2#5" csCatId="colorful" phldr="1"/>
      <dgm:spPr/>
      <dgm:t>
        <a:bodyPr/>
        <a:lstStyle/>
        <a:p>
          <a:endParaRPr lang="en-US"/>
        </a:p>
      </dgm:t>
    </dgm:pt>
    <dgm:pt modelId="{B01B9662-3CF4-4E81-9F87-FE1C1F3D8B49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3300" baseline="0">
              <a:solidFill>
                <a:srgbClr val="FFFFFF"/>
              </a:solidFill>
              <a:latin typeface="Calibri Light" panose="020F0302020204030204"/>
              <a:ea typeface="+mn-ea"/>
              <a:cs typeface="+mn-cs"/>
            </a:rPr>
            <a:t>Hummingbird Mental Health </a:t>
          </a:r>
          <a:r>
            <a:rPr lang="en-US" sz="3300" baseline="0" err="1">
              <a:solidFill>
                <a:srgbClr val="FFFFFF"/>
              </a:solidFill>
              <a:latin typeface="Calibri Light" panose="020F0302020204030204"/>
              <a:ea typeface="+mn-ea"/>
              <a:cs typeface="+mn-cs"/>
            </a:rPr>
            <a:t>Programme</a:t>
          </a:r>
        </a:p>
      </dgm:t>
    </dgm:pt>
    <dgm:pt modelId="{8B9502A4-EF9A-4FFA-8489-F2C93E50F8F9}" type="parTrans" cxnId="{B2F633D2-299B-4DB9-AB9D-1BE6D60F2B50}">
      <dgm:prSet/>
      <dgm:spPr/>
      <dgm:t>
        <a:bodyPr/>
        <a:lstStyle/>
        <a:p>
          <a:endParaRPr lang="en-US"/>
        </a:p>
      </dgm:t>
    </dgm:pt>
    <dgm:pt modelId="{8D5C0EF9-55F2-4C88-823E-AE2D97263D1B}" type="sibTrans" cxnId="{B2F633D2-299B-4DB9-AB9D-1BE6D60F2B50}">
      <dgm:prSet/>
      <dgm:spPr/>
      <dgm:t>
        <a:bodyPr/>
        <a:lstStyle/>
        <a:p>
          <a:endParaRPr lang="en-US"/>
        </a:p>
      </dgm:t>
    </dgm:pt>
    <dgm:pt modelId="{E82AE3D7-90E0-495B-AAC6-28D525E02E63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en-US" sz="3300">
              <a:solidFill>
                <a:srgbClr val="FFFFFF"/>
              </a:solidFill>
              <a:latin typeface="Calibri Light"/>
              <a:ea typeface="+mn-ea"/>
              <a:cs typeface="+mn-cs"/>
            </a:rPr>
            <a:t>KS2 Trip to Chester - Romans</a:t>
          </a:r>
        </a:p>
        <a:p>
          <a:pPr rtl="0"/>
          <a:r>
            <a:rPr lang="en-US" sz="33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Tuesday 22nd September </a:t>
          </a:r>
        </a:p>
      </dgm:t>
    </dgm:pt>
    <dgm:pt modelId="{F28975EE-87E2-42FB-91C1-F01DF2C7AB09}" type="parTrans" cxnId="{DD20057D-48E0-4DB7-8E93-166913BC6D7E}">
      <dgm:prSet/>
      <dgm:spPr/>
    </dgm:pt>
    <dgm:pt modelId="{5C24EBE9-F2CA-4965-948F-C2AB906AB079}" type="sibTrans" cxnId="{DD20057D-48E0-4DB7-8E93-166913BC6D7E}">
      <dgm:prSet/>
      <dgm:spPr/>
    </dgm:pt>
    <dgm:pt modelId="{C13EF13D-CEFD-42F3-9002-8AB2AAC4D602}" type="pres">
      <dgm:prSet presAssocID="{F2F54FDC-59C0-47C1-9438-B2A0AF31B68B}" presName="linear" presStyleCnt="0">
        <dgm:presLayoutVars>
          <dgm:animLvl val="lvl"/>
          <dgm:resizeHandles val="exact"/>
        </dgm:presLayoutVars>
      </dgm:prSet>
      <dgm:spPr/>
    </dgm:pt>
    <dgm:pt modelId="{6406A248-98BC-4914-AEFC-C6E72045D480}" type="pres">
      <dgm:prSet presAssocID="{B01B9662-3CF4-4E81-9F87-FE1C1F3D8B4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00105FD-F293-445E-89A3-C23230C03759}" type="pres">
      <dgm:prSet presAssocID="{8D5C0EF9-55F2-4C88-823E-AE2D97263D1B}" presName="spacer" presStyleCnt="0"/>
      <dgm:spPr/>
    </dgm:pt>
    <dgm:pt modelId="{0C9EE2C1-1A81-4038-A274-9DBF664FCFD1}" type="pres">
      <dgm:prSet presAssocID="{E82AE3D7-90E0-495B-AAC6-28D525E02E6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BD38EC42-31D3-41D4-8648-D4537997D46B}" type="presOf" srcId="{F2F54FDC-59C0-47C1-9438-B2A0AF31B68B}" destId="{C13EF13D-CEFD-42F3-9002-8AB2AAC4D602}" srcOrd="0" destOrd="0" presId="urn:microsoft.com/office/officeart/2005/8/layout/vList2"/>
    <dgm:cxn modelId="{DD20057D-48E0-4DB7-8E93-166913BC6D7E}" srcId="{F2F54FDC-59C0-47C1-9438-B2A0AF31B68B}" destId="{E82AE3D7-90E0-495B-AAC6-28D525E02E63}" srcOrd="1" destOrd="0" parTransId="{F28975EE-87E2-42FB-91C1-F01DF2C7AB09}" sibTransId="{5C24EBE9-F2CA-4965-948F-C2AB906AB079}"/>
    <dgm:cxn modelId="{3AB42292-5B73-48E3-B8D4-6CAB8D6FAF47}" type="presOf" srcId="{B01B9662-3CF4-4E81-9F87-FE1C1F3D8B49}" destId="{6406A248-98BC-4914-AEFC-C6E72045D480}" srcOrd="0" destOrd="0" presId="urn:microsoft.com/office/officeart/2005/8/layout/vList2"/>
    <dgm:cxn modelId="{360D24C9-4A51-40B4-AE8F-3A21A74C7025}" type="presOf" srcId="{E82AE3D7-90E0-495B-AAC6-28D525E02E63}" destId="{0C9EE2C1-1A81-4038-A274-9DBF664FCFD1}" srcOrd="0" destOrd="0" presId="urn:microsoft.com/office/officeart/2005/8/layout/vList2"/>
    <dgm:cxn modelId="{B2F633D2-299B-4DB9-AB9D-1BE6D60F2B50}" srcId="{F2F54FDC-59C0-47C1-9438-B2A0AF31B68B}" destId="{B01B9662-3CF4-4E81-9F87-FE1C1F3D8B49}" srcOrd="0" destOrd="0" parTransId="{8B9502A4-EF9A-4FFA-8489-F2C93E50F8F9}" sibTransId="{8D5C0EF9-55F2-4C88-823E-AE2D97263D1B}"/>
    <dgm:cxn modelId="{6BE474D9-EC28-4D14-9037-43385EDA4B48}" type="presParOf" srcId="{C13EF13D-CEFD-42F3-9002-8AB2AAC4D602}" destId="{6406A248-98BC-4914-AEFC-C6E72045D480}" srcOrd="0" destOrd="0" presId="urn:microsoft.com/office/officeart/2005/8/layout/vList2"/>
    <dgm:cxn modelId="{F66EAB39-92C4-4400-968F-1B498E78B688}" type="presParOf" srcId="{C13EF13D-CEFD-42F3-9002-8AB2AAC4D602}" destId="{E00105FD-F293-445E-89A3-C23230C03759}" srcOrd="1" destOrd="0" presId="urn:microsoft.com/office/officeart/2005/8/layout/vList2"/>
    <dgm:cxn modelId="{9D4185D7-3A82-44DF-AFEC-8C0E083E4B00}" type="presParOf" srcId="{C13EF13D-CEFD-42F3-9002-8AB2AAC4D602}" destId="{0C9EE2C1-1A81-4038-A274-9DBF664FCFD1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2F54FDC-59C0-47C1-9438-B2A0AF31B68B}" type="doc">
      <dgm:prSet loTypeId="urn:microsoft.com/office/officeart/2005/8/layout/vList2" loCatId="list" qsTypeId="urn:microsoft.com/office/officeart/2005/8/quickstyle/simple1#4" qsCatId="simple" csTypeId="urn:microsoft.com/office/officeart/2005/8/colors/colorful2#6" csCatId="colorful" phldr="1"/>
      <dgm:spPr/>
      <dgm:t>
        <a:bodyPr/>
        <a:lstStyle/>
        <a:p>
          <a:endParaRPr lang="en-US"/>
        </a:p>
      </dgm:t>
    </dgm:pt>
    <dgm:pt modelId="{B01B9662-3CF4-4E81-9F87-FE1C1F3D8B49}">
      <dgm:prSet/>
      <dgm:spPr/>
      <dgm:t>
        <a:bodyPr/>
        <a:lstStyle/>
        <a:p>
          <a:pPr rtl="0"/>
          <a:r>
            <a:rPr lang="en-US">
              <a:latin typeface="Calibri Light" panose="020F0302020204030204"/>
            </a:rPr>
            <a:t>Class Rewards  and individual Reward Charts</a:t>
          </a:r>
        </a:p>
      </dgm:t>
    </dgm:pt>
    <dgm:pt modelId="{8B9502A4-EF9A-4FFA-8489-F2C93E50F8F9}" type="parTrans" cxnId="{B2F633D2-299B-4DB9-AB9D-1BE6D60F2B50}">
      <dgm:prSet/>
      <dgm:spPr/>
      <dgm:t>
        <a:bodyPr/>
        <a:lstStyle/>
        <a:p>
          <a:endParaRPr lang="en-US"/>
        </a:p>
      </dgm:t>
    </dgm:pt>
    <dgm:pt modelId="{8D5C0EF9-55F2-4C88-823E-AE2D97263D1B}" type="sibTrans" cxnId="{B2F633D2-299B-4DB9-AB9D-1BE6D60F2B50}">
      <dgm:prSet/>
      <dgm:spPr/>
      <dgm:t>
        <a:bodyPr/>
        <a:lstStyle/>
        <a:p>
          <a:endParaRPr lang="en-US"/>
        </a:p>
      </dgm:t>
    </dgm:pt>
    <dgm:pt modelId="{F92365EF-96BC-4379-AEBD-A63EA4589B13}">
      <dgm:prSet/>
      <dgm:spPr/>
      <dgm:t>
        <a:bodyPr/>
        <a:lstStyle/>
        <a:p>
          <a:r>
            <a:rPr lang="en-US"/>
            <a:t>Library visit</a:t>
          </a:r>
        </a:p>
        <a:p>
          <a:endParaRPr lang="en-US"/>
        </a:p>
        <a:p>
          <a:r>
            <a:rPr lang="en-US"/>
            <a:t>Christmas Carol Service </a:t>
          </a:r>
        </a:p>
      </dgm:t>
    </dgm:pt>
    <dgm:pt modelId="{BE9F4DD7-275B-4870-A86F-A8926FAC6BA5}" type="parTrans" cxnId="{23E90711-712B-44DF-BC86-9EF04F761FEB}">
      <dgm:prSet/>
      <dgm:spPr/>
      <dgm:t>
        <a:bodyPr/>
        <a:lstStyle/>
        <a:p>
          <a:endParaRPr lang="en-US"/>
        </a:p>
      </dgm:t>
    </dgm:pt>
    <dgm:pt modelId="{264BC866-AEEC-4C5D-9D16-4CAB1C4C8816}" type="sibTrans" cxnId="{23E90711-712B-44DF-BC86-9EF04F761FEB}">
      <dgm:prSet/>
      <dgm:spPr/>
      <dgm:t>
        <a:bodyPr/>
        <a:lstStyle/>
        <a:p>
          <a:endParaRPr lang="en-US"/>
        </a:p>
      </dgm:t>
    </dgm:pt>
    <dgm:pt modelId="{C13EF13D-CEFD-42F3-9002-8AB2AAC4D602}" type="pres">
      <dgm:prSet presAssocID="{F2F54FDC-59C0-47C1-9438-B2A0AF31B68B}" presName="linear" presStyleCnt="0">
        <dgm:presLayoutVars>
          <dgm:animLvl val="lvl"/>
          <dgm:resizeHandles val="exact"/>
        </dgm:presLayoutVars>
      </dgm:prSet>
      <dgm:spPr/>
    </dgm:pt>
    <dgm:pt modelId="{6406A248-98BC-4914-AEFC-C6E72045D480}" type="pres">
      <dgm:prSet presAssocID="{B01B9662-3CF4-4E81-9F87-FE1C1F3D8B4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259609F-F3F0-4257-9921-8528B95511BF}" type="pres">
      <dgm:prSet presAssocID="{8D5C0EF9-55F2-4C88-823E-AE2D97263D1B}" presName="spacer" presStyleCnt="0"/>
      <dgm:spPr/>
    </dgm:pt>
    <dgm:pt modelId="{F67DC709-E0C8-4BB0-9988-45CAD49E8D26}" type="pres">
      <dgm:prSet presAssocID="{F92365EF-96BC-4379-AEBD-A63EA4589B1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3E90711-712B-44DF-BC86-9EF04F761FEB}" srcId="{F2F54FDC-59C0-47C1-9438-B2A0AF31B68B}" destId="{F92365EF-96BC-4379-AEBD-A63EA4589B13}" srcOrd="1" destOrd="0" parTransId="{BE9F4DD7-275B-4870-A86F-A8926FAC6BA5}" sibTransId="{264BC866-AEEC-4C5D-9D16-4CAB1C4C8816}"/>
    <dgm:cxn modelId="{BD38EC42-31D3-41D4-8648-D4537997D46B}" type="presOf" srcId="{F2F54FDC-59C0-47C1-9438-B2A0AF31B68B}" destId="{C13EF13D-CEFD-42F3-9002-8AB2AAC4D602}" srcOrd="0" destOrd="0" presId="urn:microsoft.com/office/officeart/2005/8/layout/vList2"/>
    <dgm:cxn modelId="{0B3E6D57-4E2C-4DC1-991B-B8E4A9499344}" type="presOf" srcId="{B01B9662-3CF4-4E81-9F87-FE1C1F3D8B49}" destId="{6406A248-98BC-4914-AEFC-C6E72045D480}" srcOrd="0" destOrd="0" presId="urn:microsoft.com/office/officeart/2005/8/layout/vList2"/>
    <dgm:cxn modelId="{3043CE91-7653-44B6-A7B9-7AD159F79373}" type="presOf" srcId="{F92365EF-96BC-4379-AEBD-A63EA4589B13}" destId="{F67DC709-E0C8-4BB0-9988-45CAD49E8D26}" srcOrd="0" destOrd="0" presId="urn:microsoft.com/office/officeart/2005/8/layout/vList2"/>
    <dgm:cxn modelId="{B2F633D2-299B-4DB9-AB9D-1BE6D60F2B50}" srcId="{F2F54FDC-59C0-47C1-9438-B2A0AF31B68B}" destId="{B01B9662-3CF4-4E81-9F87-FE1C1F3D8B49}" srcOrd="0" destOrd="0" parTransId="{8B9502A4-EF9A-4FFA-8489-F2C93E50F8F9}" sibTransId="{8D5C0EF9-55F2-4C88-823E-AE2D97263D1B}"/>
    <dgm:cxn modelId="{22BB21B5-157E-42D6-9020-A6FFBD1FE355}" type="presParOf" srcId="{C13EF13D-CEFD-42F3-9002-8AB2AAC4D602}" destId="{6406A248-98BC-4914-AEFC-C6E72045D480}" srcOrd="0" destOrd="0" presId="urn:microsoft.com/office/officeart/2005/8/layout/vList2"/>
    <dgm:cxn modelId="{874032C7-6E52-4385-9C34-FC59678688C0}" type="presParOf" srcId="{C13EF13D-CEFD-42F3-9002-8AB2AAC4D602}" destId="{C259609F-F3F0-4257-9921-8528B95511BF}" srcOrd="1" destOrd="0" presId="urn:microsoft.com/office/officeart/2005/8/layout/vList2"/>
    <dgm:cxn modelId="{E1BA033C-08C8-43AF-B2E2-ADC2DE9DB2F3}" type="presParOf" srcId="{C13EF13D-CEFD-42F3-9002-8AB2AAC4D602}" destId="{F67DC709-E0C8-4BB0-9988-45CAD49E8D2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CCAE-5BB7-49F0-980C-C4EADA34AF41}">
      <dsp:nvSpPr>
        <dsp:cNvPr id="0" name=""/>
        <dsp:cNvSpPr/>
      </dsp:nvSpPr>
      <dsp:spPr>
        <a:xfrm>
          <a:off x="0" y="0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 Expectations for Chestnut</a:t>
          </a:r>
          <a:endParaRPr lang="en-US" sz="2100" kern="1200"/>
        </a:p>
      </dsp:txBody>
      <dsp:txXfrm>
        <a:off x="32418" y="32418"/>
        <a:ext cx="8094307" cy="1041985"/>
      </dsp:txXfrm>
    </dsp:sp>
    <dsp:sp modelId="{37C5AC3D-D8E7-4B33-A92F-8BE70FB9B796}">
      <dsp:nvSpPr>
        <dsp:cNvPr id="0" name=""/>
        <dsp:cNvSpPr/>
      </dsp:nvSpPr>
      <dsp:spPr>
        <a:xfrm>
          <a:off x="819587" y="1291291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There is an expected level in Reading, Writing and Maths, that children should reach by the end of Year 3 and by the end of Year 4.</a:t>
          </a:r>
          <a:endParaRPr lang="en-US" sz="2100" kern="1200"/>
        </a:p>
      </dsp:txBody>
      <dsp:txXfrm>
        <a:off x="852005" y="1323709"/>
        <a:ext cx="7684797" cy="1041985"/>
      </dsp:txXfrm>
    </dsp:sp>
    <dsp:sp modelId="{CBE9DE14-B7B0-4E47-9B0A-9B5A442B7022}">
      <dsp:nvSpPr>
        <dsp:cNvPr id="0" name=""/>
        <dsp:cNvSpPr/>
      </dsp:nvSpPr>
      <dsp:spPr>
        <a:xfrm>
          <a:off x="1639174" y="2582583"/>
          <a:ext cx="9288654" cy="1106821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/>
            <a:t>However, some children might be working towards the expected level and some children might exceed the expected level. </a:t>
          </a:r>
          <a:endParaRPr lang="en-US" sz="2100" kern="1200"/>
        </a:p>
      </dsp:txBody>
      <dsp:txXfrm>
        <a:off x="1671592" y="2615001"/>
        <a:ext cx="7684797" cy="1041985"/>
      </dsp:txXfrm>
    </dsp:sp>
    <dsp:sp modelId="{CBB3DA2E-F595-466A-B2FF-76CFF6472EDB}">
      <dsp:nvSpPr>
        <dsp:cNvPr id="0" name=""/>
        <dsp:cNvSpPr/>
      </dsp:nvSpPr>
      <dsp:spPr>
        <a:xfrm>
          <a:off x="8569220" y="839339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8731092" y="839339"/>
        <a:ext cx="395689" cy="541373"/>
      </dsp:txXfrm>
    </dsp:sp>
    <dsp:sp modelId="{815D7C89-7295-412B-9FA7-758C694C4BB0}">
      <dsp:nvSpPr>
        <dsp:cNvPr id="0" name=""/>
        <dsp:cNvSpPr/>
      </dsp:nvSpPr>
      <dsp:spPr>
        <a:xfrm>
          <a:off x="9388807" y="2123252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9550679" y="2123252"/>
        <a:ext cx="395689" cy="5413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C362F-D406-482E-B443-9F55F3B6BF09}">
      <dsp:nvSpPr>
        <dsp:cNvPr id="0" name=""/>
        <dsp:cNvSpPr/>
      </dsp:nvSpPr>
      <dsp:spPr>
        <a:xfrm rot="5400000">
          <a:off x="1110935" y="98793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C09EAD-09EB-49A6-82FA-BF0DB7E69B3A}">
      <dsp:nvSpPr>
        <dsp:cNvPr id="0" name=""/>
        <dsp:cNvSpPr/>
      </dsp:nvSpPr>
      <dsp:spPr>
        <a:xfrm>
          <a:off x="1466407" y="27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err="1"/>
            <a:t>Maths</a:t>
          </a:r>
          <a:r>
            <a:rPr lang="en-US" sz="1400" kern="1200"/>
            <a:t>- Place Value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Addition &amp; Subtraction</a:t>
          </a:r>
        </a:p>
      </dsp:txBody>
      <dsp:txXfrm>
        <a:off x="1502816" y="36688"/>
        <a:ext cx="1998981" cy="1170261"/>
      </dsp:txXfrm>
    </dsp:sp>
    <dsp:sp modelId="{4CF3DC7A-676D-4F58-A177-C5000B926065}">
      <dsp:nvSpPr>
        <dsp:cNvPr id="0" name=""/>
        <dsp:cNvSpPr/>
      </dsp:nvSpPr>
      <dsp:spPr>
        <a:xfrm rot="5400000">
          <a:off x="1110935" y="254178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207909"/>
                <a:satOff val="-11990"/>
                <a:lumOff val="123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07909"/>
                <a:satOff val="-11990"/>
                <a:lumOff val="123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07909"/>
                <a:satOff val="-11990"/>
                <a:lumOff val="123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783E212-F489-4518-8FB3-ED4728FC3D69}">
      <dsp:nvSpPr>
        <dsp:cNvPr id="0" name=""/>
        <dsp:cNvSpPr/>
      </dsp:nvSpPr>
      <dsp:spPr>
        <a:xfrm>
          <a:off x="1466407" y="155412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81920"/>
                <a:satOff val="-10491"/>
                <a:lumOff val="10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81920"/>
                <a:satOff val="-10491"/>
                <a:lumOff val="10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81920"/>
                <a:satOff val="-10491"/>
                <a:lumOff val="10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English- </a:t>
          </a:r>
          <a:r>
            <a:rPr lang="en-US" sz="1300" kern="1200">
              <a:latin typeface="Calibri Light" panose="020F0302020204030204"/>
            </a:rPr>
            <a:t>Coming to England</a:t>
          </a:r>
          <a:endParaRPr lang="en-US" sz="1300" kern="1200"/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Handwriting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Sentence Construction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Vocabulary</a:t>
          </a:r>
        </a:p>
      </dsp:txBody>
      <dsp:txXfrm>
        <a:off x="1502816" y="1590538"/>
        <a:ext cx="1998981" cy="1170261"/>
      </dsp:txXfrm>
    </dsp:sp>
    <dsp:sp modelId="{1DA8CF94-F38E-469A-8856-027C4351ECBE}">
      <dsp:nvSpPr>
        <dsp:cNvPr id="0" name=""/>
        <dsp:cNvSpPr/>
      </dsp:nvSpPr>
      <dsp:spPr>
        <a:xfrm>
          <a:off x="1887860" y="3318704"/>
          <a:ext cx="2748400" cy="186461"/>
        </a:xfrm>
        <a:prstGeom prst="rect">
          <a:avLst/>
        </a:prstGeom>
        <a:gradFill rotWithShape="0">
          <a:gsLst>
            <a:gs pos="0">
              <a:schemeClr val="accent2">
                <a:hueOff val="-415818"/>
                <a:satOff val="-23979"/>
                <a:lumOff val="24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15818"/>
                <a:satOff val="-23979"/>
                <a:lumOff val="24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15818"/>
                <a:satOff val="-23979"/>
                <a:lumOff val="24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AA3BAD-D516-4ECF-B62A-4F06E411A8E3}">
      <dsp:nvSpPr>
        <dsp:cNvPr id="0" name=""/>
        <dsp:cNvSpPr/>
      </dsp:nvSpPr>
      <dsp:spPr>
        <a:xfrm>
          <a:off x="1466407" y="3107978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63841"/>
                <a:satOff val="-20982"/>
                <a:lumOff val="215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63841"/>
                <a:satOff val="-20982"/>
                <a:lumOff val="215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63841"/>
                <a:satOff val="-20982"/>
                <a:lumOff val="215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History - Romans</a:t>
          </a:r>
          <a:endParaRPr lang="en-US" sz="2000" kern="1200"/>
        </a:p>
      </dsp:txBody>
      <dsp:txXfrm>
        <a:off x="1502816" y="3144387"/>
        <a:ext cx="1998981" cy="1170261"/>
      </dsp:txXfrm>
    </dsp:sp>
    <dsp:sp modelId="{1D817698-1DA4-4732-A27A-EEC095F68F7E}">
      <dsp:nvSpPr>
        <dsp:cNvPr id="0" name=""/>
        <dsp:cNvSpPr/>
      </dsp:nvSpPr>
      <dsp:spPr>
        <a:xfrm rot="16200000">
          <a:off x="3866428" y="254178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623727"/>
                <a:satOff val="-35969"/>
                <a:lumOff val="369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23727"/>
                <a:satOff val="-35969"/>
                <a:lumOff val="369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23727"/>
                <a:satOff val="-35969"/>
                <a:lumOff val="369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283884B-5557-41EC-9BF4-7FFAC168F76F}">
      <dsp:nvSpPr>
        <dsp:cNvPr id="0" name=""/>
        <dsp:cNvSpPr/>
      </dsp:nvSpPr>
      <dsp:spPr>
        <a:xfrm>
          <a:off x="4221900" y="3107978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545761"/>
                <a:satOff val="-31473"/>
                <a:lumOff val="32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545761"/>
                <a:satOff val="-31473"/>
                <a:lumOff val="32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545761"/>
                <a:satOff val="-31473"/>
                <a:lumOff val="32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latin typeface="Comic Sans MS" panose="030F0702030302020204" pitchFamily="66" charset="0"/>
            </a:rPr>
            <a:t>Science – Y3 and 4 – Animals including Humans</a:t>
          </a:r>
        </a:p>
      </dsp:txBody>
      <dsp:txXfrm>
        <a:off x="4258309" y="3144387"/>
        <a:ext cx="1998981" cy="1170261"/>
      </dsp:txXfrm>
    </dsp:sp>
    <dsp:sp modelId="{1DEB56CB-445D-4318-88A3-47B2DF4167F8}">
      <dsp:nvSpPr>
        <dsp:cNvPr id="0" name=""/>
        <dsp:cNvSpPr/>
      </dsp:nvSpPr>
      <dsp:spPr>
        <a:xfrm rot="16200000">
          <a:off x="3866428" y="98793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831636"/>
                <a:satOff val="-47959"/>
                <a:lumOff val="493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831636"/>
                <a:satOff val="-47959"/>
                <a:lumOff val="493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831636"/>
                <a:satOff val="-47959"/>
                <a:lumOff val="493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12CBBFD-05B5-42D9-B29A-06E4BDD951AE}">
      <dsp:nvSpPr>
        <dsp:cNvPr id="0" name=""/>
        <dsp:cNvSpPr/>
      </dsp:nvSpPr>
      <dsp:spPr>
        <a:xfrm>
          <a:off x="4221900" y="155412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 – </a:t>
          </a:r>
          <a:r>
            <a:rPr lang="en-US" sz="2800" kern="1200">
              <a:latin typeface="Calibri Light" panose="020F0302020204030204"/>
            </a:rPr>
            <a:t>Judaism</a:t>
          </a:r>
          <a:endParaRPr lang="en-US" sz="2800" kern="1200"/>
        </a:p>
      </dsp:txBody>
      <dsp:txXfrm>
        <a:off x="4258309" y="1590538"/>
        <a:ext cx="1998981" cy="1170261"/>
      </dsp:txXfrm>
    </dsp:sp>
    <dsp:sp modelId="{6C4EAE4A-46DE-4B75-B403-05EF3C653841}">
      <dsp:nvSpPr>
        <dsp:cNvPr id="0" name=""/>
        <dsp:cNvSpPr/>
      </dsp:nvSpPr>
      <dsp:spPr>
        <a:xfrm>
          <a:off x="4643353" y="211006"/>
          <a:ext cx="2748400" cy="186461"/>
        </a:xfrm>
        <a:prstGeom prst="rect">
          <a:avLst/>
        </a:prstGeom>
        <a:gradFill rotWithShape="0">
          <a:gsLst>
            <a:gs pos="0">
              <a:schemeClr val="accent2">
                <a:hueOff val="-1039545"/>
                <a:satOff val="-59949"/>
                <a:lumOff val="61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39545"/>
                <a:satOff val="-59949"/>
                <a:lumOff val="61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39545"/>
                <a:satOff val="-59949"/>
                <a:lumOff val="61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DA76777-986C-4EEE-AA06-6A491B788770}">
      <dsp:nvSpPr>
        <dsp:cNvPr id="0" name=""/>
        <dsp:cNvSpPr/>
      </dsp:nvSpPr>
      <dsp:spPr>
        <a:xfrm>
          <a:off x="4221900" y="27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909602"/>
                <a:satOff val="-52455"/>
                <a:lumOff val="539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09602"/>
                <a:satOff val="-52455"/>
                <a:lumOff val="539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09602"/>
                <a:satOff val="-52455"/>
                <a:lumOff val="539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Computing-</a:t>
          </a:r>
          <a:r>
            <a:rPr lang="en-US" sz="2400" kern="1200">
              <a:latin typeface="Calibri Light" panose="020F0302020204030204"/>
            </a:rPr>
            <a:t> Computing Systems and networks</a:t>
          </a:r>
          <a:endParaRPr lang="en-US" sz="2400" kern="1200"/>
        </a:p>
      </dsp:txBody>
      <dsp:txXfrm>
        <a:off x="4258309" y="36688"/>
        <a:ext cx="1998981" cy="1170261"/>
      </dsp:txXfrm>
    </dsp:sp>
    <dsp:sp modelId="{082536B2-BA91-436A-949B-3F89F605273D}">
      <dsp:nvSpPr>
        <dsp:cNvPr id="0" name=""/>
        <dsp:cNvSpPr/>
      </dsp:nvSpPr>
      <dsp:spPr>
        <a:xfrm rot="5400000">
          <a:off x="6621921" y="98793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1247454"/>
                <a:satOff val="-71938"/>
                <a:lumOff val="739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47454"/>
                <a:satOff val="-71938"/>
                <a:lumOff val="739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47454"/>
                <a:satOff val="-71938"/>
                <a:lumOff val="739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26FE004-514A-49E2-A8F0-5B5E109AA560}">
      <dsp:nvSpPr>
        <dsp:cNvPr id="0" name=""/>
        <dsp:cNvSpPr/>
      </dsp:nvSpPr>
      <dsp:spPr>
        <a:xfrm>
          <a:off x="6977393" y="27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91522"/>
                <a:satOff val="-62946"/>
                <a:lumOff val="6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91522"/>
                <a:satOff val="-62946"/>
                <a:lumOff val="6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91522"/>
                <a:satOff val="-62946"/>
                <a:lumOff val="6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PE- </a:t>
          </a:r>
          <a:r>
            <a:rPr lang="en-US" sz="2000" kern="1200">
              <a:latin typeface="Calibri Light" panose="020F0302020204030204"/>
            </a:rPr>
            <a:t>Swimming – Wednesday Invasion and basketball - Friday</a:t>
          </a:r>
        </a:p>
      </dsp:txBody>
      <dsp:txXfrm>
        <a:off x="7013802" y="36688"/>
        <a:ext cx="1998981" cy="1170261"/>
      </dsp:txXfrm>
    </dsp:sp>
    <dsp:sp modelId="{CB7BF09F-D25D-4F5B-824F-AB3CAC61EAF0}">
      <dsp:nvSpPr>
        <dsp:cNvPr id="0" name=""/>
        <dsp:cNvSpPr/>
      </dsp:nvSpPr>
      <dsp:spPr>
        <a:xfrm rot="5400000">
          <a:off x="6621921" y="2541780"/>
          <a:ext cx="1546756" cy="186461"/>
        </a:xfrm>
        <a:prstGeom prst="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C0BE05-A8F5-482E-B10E-F5DB221D4924}">
      <dsp:nvSpPr>
        <dsp:cNvPr id="0" name=""/>
        <dsp:cNvSpPr/>
      </dsp:nvSpPr>
      <dsp:spPr>
        <a:xfrm>
          <a:off x="6977393" y="1554129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273443"/>
                <a:satOff val="-73437"/>
                <a:lumOff val="75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273443"/>
                <a:satOff val="-73437"/>
                <a:lumOff val="75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273443"/>
                <a:satOff val="-73437"/>
                <a:lumOff val="75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>
              <a:latin typeface="Calibri Light" panose="020F0302020204030204"/>
            </a:rPr>
            <a:t>Spanish - greetings</a:t>
          </a:r>
          <a:endParaRPr lang="en-US" sz="1300" kern="1200"/>
        </a:p>
      </dsp:txBody>
      <dsp:txXfrm>
        <a:off x="7013802" y="1590538"/>
        <a:ext cx="1998981" cy="1170261"/>
      </dsp:txXfrm>
    </dsp:sp>
    <dsp:sp modelId="{9B79344A-2A5B-481E-9270-47F4B53632F3}">
      <dsp:nvSpPr>
        <dsp:cNvPr id="0" name=""/>
        <dsp:cNvSpPr/>
      </dsp:nvSpPr>
      <dsp:spPr>
        <a:xfrm>
          <a:off x="6977393" y="3107978"/>
          <a:ext cx="2071799" cy="12430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Art- Drawing self-portraits &amp; </a:t>
          </a:r>
          <a:r>
            <a:rPr lang="en-US" sz="1600" kern="1200">
              <a:latin typeface="Calibri Light" panose="020F0302020204030204"/>
            </a:rPr>
            <a:t>exploring tone, texture and proportion</a:t>
          </a:r>
          <a:endParaRPr lang="en-US" sz="1600" kern="1200"/>
        </a:p>
      </dsp:txBody>
      <dsp:txXfrm>
        <a:off x="7013802" y="3144387"/>
        <a:ext cx="1998981" cy="117026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25D5B-7359-4590-87B7-4EA7F529FB6E}">
      <dsp:nvSpPr>
        <dsp:cNvPr id="0" name=""/>
        <dsp:cNvSpPr/>
      </dsp:nvSpPr>
      <dsp:spPr>
        <a:xfrm>
          <a:off x="0" y="383604"/>
          <a:ext cx="6666833" cy="1510396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Jamming- no timer and get to pick the times tables they want to practise</a:t>
          </a:r>
          <a:endParaRPr lang="en-US" sz="2700" kern="1200"/>
        </a:p>
      </dsp:txBody>
      <dsp:txXfrm>
        <a:off x="73731" y="457335"/>
        <a:ext cx="6519371" cy="1362934"/>
      </dsp:txXfrm>
    </dsp:sp>
    <dsp:sp modelId="{6BF387D1-D4D6-4433-BDBF-374C44DA18A4}">
      <dsp:nvSpPr>
        <dsp:cNvPr id="0" name=""/>
        <dsp:cNvSpPr/>
      </dsp:nvSpPr>
      <dsp:spPr>
        <a:xfrm>
          <a:off x="0" y="1971761"/>
          <a:ext cx="6666833" cy="1510396"/>
        </a:xfrm>
        <a:prstGeom prst="roundRec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Studio – 10 games and will give them their rock speed. The aim is to go from a 'wannabe' to a 'rock hero/rock legend'</a:t>
          </a:r>
          <a:endParaRPr lang="en-US" sz="2700" kern="1200"/>
        </a:p>
      </dsp:txBody>
      <dsp:txXfrm>
        <a:off x="73731" y="2045492"/>
        <a:ext cx="6519371" cy="1362934"/>
      </dsp:txXfrm>
    </dsp:sp>
    <dsp:sp modelId="{795B462D-2D81-4A30-B639-65A16DCA2E48}">
      <dsp:nvSpPr>
        <dsp:cNvPr id="0" name=""/>
        <dsp:cNvSpPr/>
      </dsp:nvSpPr>
      <dsp:spPr>
        <a:xfrm>
          <a:off x="0" y="3559918"/>
          <a:ext cx="6666833" cy="1510396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Soundcheck- set out the same as the MTC check (year 4s will be doing this every day in school but practising at home too will help)</a:t>
          </a:r>
          <a:endParaRPr lang="en-US" sz="2700" kern="1200"/>
        </a:p>
      </dsp:txBody>
      <dsp:txXfrm>
        <a:off x="73731" y="3633649"/>
        <a:ext cx="6519371" cy="136293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6A248-98BC-4914-AEFC-C6E72045D480}">
      <dsp:nvSpPr>
        <dsp:cNvPr id="0" name=""/>
        <dsp:cNvSpPr/>
      </dsp:nvSpPr>
      <dsp:spPr>
        <a:xfrm>
          <a:off x="0" y="22035"/>
          <a:ext cx="4828172" cy="274778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>
              <a:solidFill>
                <a:srgbClr val="FFFFFF"/>
              </a:solidFill>
              <a:latin typeface="Calibri"/>
              <a:ea typeface="+mn-ea"/>
              <a:cs typeface="+mn-cs"/>
            </a:rPr>
            <a:t>Swimming- Every Wednesday in the Autumn</a:t>
          </a:r>
          <a:r>
            <a:rPr lang="en-GB" sz="3900" kern="1200">
              <a:solidFill>
                <a:srgbClr val="FFFFFF"/>
              </a:solidFill>
              <a:latin typeface="Calibri Light" panose="020F0302020204030204"/>
              <a:ea typeface="+mn-ea"/>
              <a:cs typeface="+mn-cs"/>
            </a:rPr>
            <a:t> Term</a:t>
          </a:r>
          <a:endParaRPr lang="en-US" sz="3900" kern="1200">
            <a:solidFill>
              <a:srgbClr val="FFFFFF"/>
            </a:solidFill>
            <a:latin typeface="Calibri Light" panose="020F0302020204030204"/>
            <a:ea typeface="+mn-ea"/>
            <a:cs typeface="+mn-cs"/>
          </a:endParaRPr>
        </a:p>
      </dsp:txBody>
      <dsp:txXfrm>
        <a:off x="134136" y="156171"/>
        <a:ext cx="4559900" cy="2479509"/>
      </dsp:txXfrm>
    </dsp:sp>
    <dsp:sp modelId="{F67DC709-E0C8-4BB0-9988-45CAD49E8D26}">
      <dsp:nvSpPr>
        <dsp:cNvPr id="0" name=""/>
        <dsp:cNvSpPr/>
      </dsp:nvSpPr>
      <dsp:spPr>
        <a:xfrm>
          <a:off x="0" y="2882137"/>
          <a:ext cx="4828172" cy="2747781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90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TTRS Relaunch Day – Dress up as a Rockstar- Monday 14th September</a:t>
          </a:r>
          <a:endParaRPr lang="en-US" sz="3900" kern="1200">
            <a:solidFill>
              <a:srgbClr val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34136" y="3016273"/>
        <a:ext cx="4559900" cy="247950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6A248-98BC-4914-AEFC-C6E72045D480}">
      <dsp:nvSpPr>
        <dsp:cNvPr id="0" name=""/>
        <dsp:cNvSpPr/>
      </dsp:nvSpPr>
      <dsp:spPr>
        <a:xfrm>
          <a:off x="0" y="686278"/>
          <a:ext cx="4828172" cy="20921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baseline="0">
              <a:solidFill>
                <a:srgbClr val="FFFFFF"/>
              </a:solidFill>
              <a:latin typeface="Calibri Light" panose="020F0302020204030204"/>
              <a:ea typeface="+mn-ea"/>
              <a:cs typeface="+mn-cs"/>
            </a:rPr>
            <a:t>Hummingbird Mental Health </a:t>
          </a:r>
          <a:r>
            <a:rPr lang="en-US" sz="3300" kern="1200" baseline="0" err="1">
              <a:solidFill>
                <a:srgbClr val="FFFFFF"/>
              </a:solidFill>
              <a:latin typeface="Calibri Light" panose="020F0302020204030204"/>
              <a:ea typeface="+mn-ea"/>
              <a:cs typeface="+mn-cs"/>
            </a:rPr>
            <a:t>Programme</a:t>
          </a:r>
        </a:p>
      </dsp:txBody>
      <dsp:txXfrm>
        <a:off x="102132" y="788410"/>
        <a:ext cx="4623908" cy="1887915"/>
      </dsp:txXfrm>
    </dsp:sp>
    <dsp:sp modelId="{0C9EE2C1-1A81-4038-A274-9DBF664FCFD1}">
      <dsp:nvSpPr>
        <dsp:cNvPr id="0" name=""/>
        <dsp:cNvSpPr/>
      </dsp:nvSpPr>
      <dsp:spPr>
        <a:xfrm>
          <a:off x="0" y="2873497"/>
          <a:ext cx="4828172" cy="2092179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solidFill>
                <a:srgbClr val="FFFFFF"/>
              </a:solidFill>
              <a:latin typeface="Calibri Light"/>
              <a:ea typeface="+mn-ea"/>
              <a:cs typeface="+mn-cs"/>
            </a:rPr>
            <a:t>KS2 Trip to Chester - Romans</a:t>
          </a:r>
        </a:p>
        <a:p>
          <a:pPr marL="0" lvl="0" indent="0" defTabSz="1466850" rtl="0"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>
              <a:solidFill>
                <a:srgbClr val="FFFFFF"/>
              </a:solidFill>
              <a:latin typeface="Calibri" panose="020F0502020204030204"/>
              <a:ea typeface="+mn-ea"/>
              <a:cs typeface="+mn-cs"/>
            </a:rPr>
            <a:t>Tuesday 22nd September </a:t>
          </a:r>
        </a:p>
      </dsp:txBody>
      <dsp:txXfrm>
        <a:off x="102132" y="2975629"/>
        <a:ext cx="4623908" cy="18879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6A248-98BC-4914-AEFC-C6E72045D480}">
      <dsp:nvSpPr>
        <dsp:cNvPr id="0" name=""/>
        <dsp:cNvSpPr/>
      </dsp:nvSpPr>
      <dsp:spPr>
        <a:xfrm>
          <a:off x="0" y="429910"/>
          <a:ext cx="4828172" cy="234566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>
              <a:latin typeface="Calibri Light" panose="020F0302020204030204"/>
            </a:rPr>
            <a:t>Class Rewards  and individual Reward Charts</a:t>
          </a:r>
        </a:p>
      </dsp:txBody>
      <dsp:txXfrm>
        <a:off x="114506" y="544416"/>
        <a:ext cx="4599160" cy="2116655"/>
      </dsp:txXfrm>
    </dsp:sp>
    <dsp:sp modelId="{F67DC709-E0C8-4BB0-9988-45CAD49E8D26}">
      <dsp:nvSpPr>
        <dsp:cNvPr id="0" name=""/>
        <dsp:cNvSpPr/>
      </dsp:nvSpPr>
      <dsp:spPr>
        <a:xfrm>
          <a:off x="0" y="2876377"/>
          <a:ext cx="4828172" cy="234566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Library visit</a:t>
          </a:r>
        </a:p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500" kern="1200"/>
        </a:p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Christmas Carol Service </a:t>
          </a:r>
        </a:p>
      </dsp:txBody>
      <dsp:txXfrm>
        <a:off x="114506" y="2990883"/>
        <a:ext cx="4599160" cy="2116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4CA0C-AA4F-44E3-8A94-79CD0BF54AE8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2FC23B-3DD4-4D86-9CDE-430C65E84D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88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9366F-49ED-44E1-8972-1055A4541E22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F83FED-50FE-4BC6-B7FD-1B9587C946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98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F83FED-50FE-4BC6-B7FD-1B9587C9467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557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07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562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04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65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640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215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50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429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578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85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2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59880-1E9C-48A0-A21E-57B6D1A0C827}" type="datetimeFigureOut">
              <a:rPr lang="en-GB" smtClean="0"/>
              <a:t>04/09/2026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7EE42-B38C-4193-B746-A80BECDFAEB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282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8B49ED-6693-497D-8823-F50F891E8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DCD3BD4-4F32-431E-A9C3-8D2DA60CD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336AAC24-A98C-465E-AFEE-69D698E77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9158 w 12192000"/>
              <a:gd name="connsiteY0" fmla="*/ 2038490 h 6858000"/>
              <a:gd name="connsiteX1" fmla="*/ 9164184 w 12192000"/>
              <a:gd name="connsiteY1" fmla="*/ 2044026 h 6858000"/>
              <a:gd name="connsiteX2" fmla="*/ 9172532 w 12192000"/>
              <a:gd name="connsiteY2" fmla="*/ 2045543 h 6858000"/>
              <a:gd name="connsiteX3" fmla="*/ 9171580 w 12192000"/>
              <a:gd name="connsiteY3" fmla="*/ 2056997 h 6858000"/>
              <a:gd name="connsiteX4" fmla="*/ 9161257 w 12192000"/>
              <a:gd name="connsiteY4" fmla="*/ 2098605 h 6858000"/>
              <a:gd name="connsiteX5" fmla="*/ 9138232 w 12192000"/>
              <a:gd name="connsiteY5" fmla="*/ 2059518 h 6858000"/>
              <a:gd name="connsiteX6" fmla="*/ 9149158 w 12192000"/>
              <a:gd name="connsiteY6" fmla="*/ 2038490 h 6858000"/>
              <a:gd name="connsiteX7" fmla="*/ 9177606 w 12192000"/>
              <a:gd name="connsiteY7" fmla="*/ 1977215 h 6858000"/>
              <a:gd name="connsiteX8" fmla="*/ 9181592 w 12192000"/>
              <a:gd name="connsiteY8" fmla="*/ 1987782 h 6858000"/>
              <a:gd name="connsiteX9" fmla="*/ 9181923 w 12192000"/>
              <a:gd name="connsiteY9" fmla="*/ 1998627 h 6858000"/>
              <a:gd name="connsiteX10" fmla="*/ 9182316 w 12192000"/>
              <a:gd name="connsiteY10" fmla="*/ 2031066 h 6858000"/>
              <a:gd name="connsiteX11" fmla="*/ 9182278 w 12192000"/>
              <a:gd name="connsiteY11" fmla="*/ 2047313 h 6858000"/>
              <a:gd name="connsiteX12" fmla="*/ 9172532 w 12192000"/>
              <a:gd name="connsiteY12" fmla="*/ 2045543 h 6858000"/>
              <a:gd name="connsiteX13" fmla="*/ 9173842 w 12192000"/>
              <a:gd name="connsiteY13" fmla="*/ 2029805 h 6858000"/>
              <a:gd name="connsiteX14" fmla="*/ 9177334 w 12192000"/>
              <a:gd name="connsiteY14" fmla="*/ 1979903 h 6858000"/>
              <a:gd name="connsiteX15" fmla="*/ 3696300 w 12192000"/>
              <a:gd name="connsiteY15" fmla="*/ 1578900 h 6858000"/>
              <a:gd name="connsiteX16" fmla="*/ 3738823 w 12192000"/>
              <a:gd name="connsiteY16" fmla="*/ 1596298 h 6858000"/>
              <a:gd name="connsiteX17" fmla="*/ 3714409 w 12192000"/>
              <a:gd name="connsiteY17" fmla="*/ 1593618 h 6858000"/>
              <a:gd name="connsiteX18" fmla="*/ 3693161 w 12192000"/>
              <a:gd name="connsiteY18" fmla="*/ 1582501 h 6858000"/>
              <a:gd name="connsiteX19" fmla="*/ 3696300 w 12192000"/>
              <a:gd name="connsiteY19" fmla="*/ 1578900 h 6858000"/>
              <a:gd name="connsiteX20" fmla="*/ 3918454 w 12192000"/>
              <a:gd name="connsiteY20" fmla="*/ 1175387 h 6858000"/>
              <a:gd name="connsiteX21" fmla="*/ 4173607 w 12192000"/>
              <a:gd name="connsiteY21" fmla="*/ 1280040 h 6858000"/>
              <a:gd name="connsiteX22" fmla="*/ 4170135 w 12192000"/>
              <a:gd name="connsiteY22" fmla="*/ 1283683 h 6858000"/>
              <a:gd name="connsiteX23" fmla="*/ 3918454 w 12192000"/>
              <a:gd name="connsiteY23" fmla="*/ 1175387 h 6858000"/>
              <a:gd name="connsiteX24" fmla="*/ 8109090 w 12192000"/>
              <a:gd name="connsiteY24" fmla="*/ 602108 h 6858000"/>
              <a:gd name="connsiteX25" fmla="*/ 8113034 w 12192000"/>
              <a:gd name="connsiteY25" fmla="*/ 602645 h 6858000"/>
              <a:gd name="connsiteX26" fmla="*/ 8111220 w 12192000"/>
              <a:gd name="connsiteY26" fmla="*/ 603405 h 6858000"/>
              <a:gd name="connsiteX27" fmla="*/ 8489536 w 12192000"/>
              <a:gd name="connsiteY27" fmla="*/ 389280 h 6858000"/>
              <a:gd name="connsiteX28" fmla="*/ 8470194 w 12192000"/>
              <a:gd name="connsiteY28" fmla="*/ 397527 h 6858000"/>
              <a:gd name="connsiteX29" fmla="*/ 8373511 w 12192000"/>
              <a:gd name="connsiteY29" fmla="*/ 465608 h 6858000"/>
              <a:gd name="connsiteX30" fmla="*/ 8231753 w 12192000"/>
              <a:gd name="connsiteY30" fmla="*/ 560890 h 6858000"/>
              <a:gd name="connsiteX31" fmla="*/ 8199967 w 12192000"/>
              <a:gd name="connsiteY31" fmla="*/ 553465 h 6858000"/>
              <a:gd name="connsiteX32" fmla="*/ 8175616 w 12192000"/>
              <a:gd name="connsiteY32" fmla="*/ 546483 h 6858000"/>
              <a:gd name="connsiteX33" fmla="*/ 8128578 w 12192000"/>
              <a:gd name="connsiteY33" fmla="*/ 563992 h 6858000"/>
              <a:gd name="connsiteX34" fmla="*/ 8104845 w 12192000"/>
              <a:gd name="connsiteY34" fmla="*/ 593172 h 6858000"/>
              <a:gd name="connsiteX35" fmla="*/ 8105615 w 12192000"/>
              <a:gd name="connsiteY35" fmla="*/ 599991 h 6858000"/>
              <a:gd name="connsiteX36" fmla="*/ 8109090 w 12192000"/>
              <a:gd name="connsiteY36" fmla="*/ 602108 h 6858000"/>
              <a:gd name="connsiteX37" fmla="*/ 8092049 w 12192000"/>
              <a:gd name="connsiteY37" fmla="*/ 599788 h 6858000"/>
              <a:gd name="connsiteX38" fmla="*/ 8047646 w 12192000"/>
              <a:gd name="connsiteY38" fmla="*/ 588557 h 6858000"/>
              <a:gd name="connsiteX39" fmla="*/ 7793637 w 12192000"/>
              <a:gd name="connsiteY39" fmla="*/ 681868 h 6858000"/>
              <a:gd name="connsiteX40" fmla="*/ 6007741 w 12192000"/>
              <a:gd name="connsiteY40" fmla="*/ 1095470 h 6858000"/>
              <a:gd name="connsiteX41" fmla="*/ 5902533 w 12192000"/>
              <a:gd name="connsiteY41" fmla="*/ 1103650 h 6858000"/>
              <a:gd name="connsiteX42" fmla="*/ 5164222 w 12192000"/>
              <a:gd name="connsiteY42" fmla="*/ 1163546 h 6858000"/>
              <a:gd name="connsiteX43" fmla="*/ 4395075 w 12192000"/>
              <a:gd name="connsiteY43" fmla="*/ 1082763 h 6858000"/>
              <a:gd name="connsiteX44" fmla="*/ 3939440 w 12192000"/>
              <a:gd name="connsiteY44" fmla="*/ 891265 h 6858000"/>
              <a:gd name="connsiteX45" fmla="*/ 3747894 w 12192000"/>
              <a:gd name="connsiteY45" fmla="*/ 801994 h 6858000"/>
              <a:gd name="connsiteX46" fmla="*/ 3569553 w 12192000"/>
              <a:gd name="connsiteY46" fmla="*/ 697970 h 6858000"/>
              <a:gd name="connsiteX47" fmla="*/ 3507813 w 12192000"/>
              <a:gd name="connsiteY47" fmla="*/ 680216 h 6858000"/>
              <a:gd name="connsiteX48" fmla="*/ 3490455 w 12192000"/>
              <a:gd name="connsiteY48" fmla="*/ 682587 h 6858000"/>
              <a:gd name="connsiteX49" fmla="*/ 3477246 w 12192000"/>
              <a:gd name="connsiteY49" fmla="*/ 691971 h 6858000"/>
              <a:gd name="connsiteX50" fmla="*/ 3484273 w 12192000"/>
              <a:gd name="connsiteY50" fmla="*/ 701857 h 6858000"/>
              <a:gd name="connsiteX51" fmla="*/ 3495638 w 12192000"/>
              <a:gd name="connsiteY51" fmla="*/ 705849 h 6858000"/>
              <a:gd name="connsiteX52" fmla="*/ 3548914 w 12192000"/>
              <a:gd name="connsiteY52" fmla="*/ 733487 h 6858000"/>
              <a:gd name="connsiteX53" fmla="*/ 3551504 w 12192000"/>
              <a:gd name="connsiteY53" fmla="*/ 753036 h 6858000"/>
              <a:gd name="connsiteX54" fmla="*/ 3562075 w 12192000"/>
              <a:gd name="connsiteY54" fmla="*/ 765715 h 6858000"/>
              <a:gd name="connsiteX55" fmla="*/ 3605942 w 12192000"/>
              <a:gd name="connsiteY55" fmla="*/ 772481 h 6858000"/>
              <a:gd name="connsiteX56" fmla="*/ 3499309 w 12192000"/>
              <a:gd name="connsiteY56" fmla="*/ 737079 h 6858000"/>
              <a:gd name="connsiteX57" fmla="*/ 3473788 w 12192000"/>
              <a:gd name="connsiteY57" fmla="*/ 711717 h 6858000"/>
              <a:gd name="connsiteX58" fmla="*/ 3437248 w 12192000"/>
              <a:gd name="connsiteY58" fmla="*/ 714263 h 6858000"/>
              <a:gd name="connsiteX59" fmla="*/ 3413254 w 12192000"/>
              <a:gd name="connsiteY59" fmla="*/ 712874 h 6858000"/>
              <a:gd name="connsiteX60" fmla="*/ 3362511 w 12192000"/>
              <a:gd name="connsiteY60" fmla="*/ 677414 h 6858000"/>
              <a:gd name="connsiteX61" fmla="*/ 3344467 w 12192000"/>
              <a:gd name="connsiteY61" fmla="*/ 679599 h 6858000"/>
              <a:gd name="connsiteX62" fmla="*/ 3347971 w 12192000"/>
              <a:gd name="connsiteY62" fmla="*/ 692328 h 6858000"/>
              <a:gd name="connsiteX63" fmla="*/ 3363008 w 12192000"/>
              <a:gd name="connsiteY63" fmla="*/ 711713 h 6858000"/>
              <a:gd name="connsiteX64" fmla="*/ 3362637 w 12192000"/>
              <a:gd name="connsiteY64" fmla="*/ 727058 h 6858000"/>
              <a:gd name="connsiteX65" fmla="*/ 3376167 w 12192000"/>
              <a:gd name="connsiteY65" fmla="*/ 759779 h 6858000"/>
              <a:gd name="connsiteX66" fmla="*/ 3406203 w 12192000"/>
              <a:gd name="connsiteY66" fmla="*/ 808483 h 6858000"/>
              <a:gd name="connsiteX67" fmla="*/ 3420116 w 12192000"/>
              <a:gd name="connsiteY67" fmla="*/ 820757 h 6858000"/>
              <a:gd name="connsiteX68" fmla="*/ 3429194 w 12192000"/>
              <a:gd name="connsiteY68" fmla="*/ 825831 h 6858000"/>
              <a:gd name="connsiteX69" fmla="*/ 3619149 w 12192000"/>
              <a:gd name="connsiteY69" fmla="*/ 1006561 h 6858000"/>
              <a:gd name="connsiteX70" fmla="*/ 3818654 w 12192000"/>
              <a:gd name="connsiteY70" fmla="*/ 1120369 h 6858000"/>
              <a:gd name="connsiteX71" fmla="*/ 3824021 w 12192000"/>
              <a:gd name="connsiteY71" fmla="*/ 1125355 h 6858000"/>
              <a:gd name="connsiteX72" fmla="*/ 3736668 w 12192000"/>
              <a:gd name="connsiteY72" fmla="*/ 1107215 h 6858000"/>
              <a:gd name="connsiteX73" fmla="*/ 3540174 w 12192000"/>
              <a:gd name="connsiteY73" fmla="*/ 1014247 h 6858000"/>
              <a:gd name="connsiteX74" fmla="*/ 3421640 w 12192000"/>
              <a:gd name="connsiteY74" fmla="*/ 955861 h 6858000"/>
              <a:gd name="connsiteX75" fmla="*/ 3404753 w 12192000"/>
              <a:gd name="connsiteY75" fmla="*/ 944484 h 6858000"/>
              <a:gd name="connsiteX76" fmla="*/ 3393138 w 12192000"/>
              <a:gd name="connsiteY76" fmla="*/ 941865 h 6858000"/>
              <a:gd name="connsiteX77" fmla="*/ 3385712 w 12192000"/>
              <a:gd name="connsiteY77" fmla="*/ 952159 h 6858000"/>
              <a:gd name="connsiteX78" fmla="*/ 3398641 w 12192000"/>
              <a:gd name="connsiteY78" fmla="*/ 986025 h 6858000"/>
              <a:gd name="connsiteX79" fmla="*/ 3489975 w 12192000"/>
              <a:gd name="connsiteY79" fmla="*/ 1045560 h 6858000"/>
              <a:gd name="connsiteX80" fmla="*/ 3617273 w 12192000"/>
              <a:gd name="connsiteY80" fmla="*/ 1114697 h 6858000"/>
              <a:gd name="connsiteX81" fmla="*/ 3623898 w 12192000"/>
              <a:gd name="connsiteY81" fmla="*/ 1123556 h 6858000"/>
              <a:gd name="connsiteX82" fmla="*/ 3552438 w 12192000"/>
              <a:gd name="connsiteY82" fmla="*/ 1090606 h 6858000"/>
              <a:gd name="connsiteX83" fmla="*/ 3482417 w 12192000"/>
              <a:gd name="connsiteY83" fmla="*/ 1059092 h 6858000"/>
              <a:gd name="connsiteX84" fmla="*/ 3463468 w 12192000"/>
              <a:gd name="connsiteY84" fmla="*/ 1057629 h 6858000"/>
              <a:gd name="connsiteX85" fmla="*/ 3459472 w 12192000"/>
              <a:gd name="connsiteY85" fmla="*/ 1074217 h 6858000"/>
              <a:gd name="connsiteX86" fmla="*/ 3494211 w 12192000"/>
              <a:gd name="connsiteY86" fmla="*/ 1112153 h 6858000"/>
              <a:gd name="connsiteX87" fmla="*/ 3663137 w 12192000"/>
              <a:gd name="connsiteY87" fmla="*/ 1205775 h 6858000"/>
              <a:gd name="connsiteX88" fmla="*/ 3748466 w 12192000"/>
              <a:gd name="connsiteY88" fmla="*/ 1260936 h 6858000"/>
              <a:gd name="connsiteX89" fmla="*/ 3753142 w 12192000"/>
              <a:gd name="connsiteY89" fmla="*/ 1276208 h 6858000"/>
              <a:gd name="connsiteX90" fmla="*/ 3791960 w 12192000"/>
              <a:gd name="connsiteY90" fmla="*/ 1298886 h 6858000"/>
              <a:gd name="connsiteX91" fmla="*/ 3816039 w 12192000"/>
              <a:gd name="connsiteY91" fmla="*/ 1301606 h 6858000"/>
              <a:gd name="connsiteX92" fmla="*/ 4094439 w 12192000"/>
              <a:gd name="connsiteY92" fmla="*/ 1448806 h 6858000"/>
              <a:gd name="connsiteX93" fmla="*/ 4222870 w 12192000"/>
              <a:gd name="connsiteY93" fmla="*/ 1493379 h 6858000"/>
              <a:gd name="connsiteX94" fmla="*/ 4223141 w 12192000"/>
              <a:gd name="connsiteY94" fmla="*/ 1497641 h 6858000"/>
              <a:gd name="connsiteX95" fmla="*/ 4222428 w 12192000"/>
              <a:gd name="connsiteY95" fmla="*/ 1502292 h 6858000"/>
              <a:gd name="connsiteX96" fmla="*/ 4039973 w 12192000"/>
              <a:gd name="connsiteY96" fmla="*/ 1434198 h 6858000"/>
              <a:gd name="connsiteX97" fmla="*/ 3564773 w 12192000"/>
              <a:gd name="connsiteY97" fmla="*/ 1226279 h 6858000"/>
              <a:gd name="connsiteX98" fmla="*/ 3420650 w 12192000"/>
              <a:gd name="connsiteY98" fmla="*/ 1141464 h 6858000"/>
              <a:gd name="connsiteX99" fmla="*/ 3320669 w 12192000"/>
              <a:gd name="connsiteY99" fmla="*/ 1088883 h 6858000"/>
              <a:gd name="connsiteX100" fmla="*/ 3270102 w 12192000"/>
              <a:gd name="connsiteY100" fmla="*/ 1082659 h 6858000"/>
              <a:gd name="connsiteX101" fmla="*/ 3251648 w 12192000"/>
              <a:gd name="connsiteY101" fmla="*/ 1094290 h 6858000"/>
              <a:gd name="connsiteX102" fmla="*/ 3263506 w 12192000"/>
              <a:gd name="connsiteY102" fmla="*/ 1106005 h 6858000"/>
              <a:gd name="connsiteX103" fmla="*/ 3268636 w 12192000"/>
              <a:gd name="connsiteY103" fmla="*/ 1107265 h 6858000"/>
              <a:gd name="connsiteX104" fmla="*/ 3325089 w 12192000"/>
              <a:gd name="connsiteY104" fmla="*/ 1137201 h 6858000"/>
              <a:gd name="connsiteX105" fmla="*/ 3326003 w 12192000"/>
              <a:gd name="connsiteY105" fmla="*/ 1151585 h 6858000"/>
              <a:gd name="connsiteX106" fmla="*/ 3336410 w 12192000"/>
              <a:gd name="connsiteY106" fmla="*/ 1166967 h 6858000"/>
              <a:gd name="connsiteX107" fmla="*/ 3375112 w 12192000"/>
              <a:gd name="connsiteY107" fmla="*/ 1171943 h 6858000"/>
              <a:gd name="connsiteX108" fmla="*/ 3326222 w 12192000"/>
              <a:gd name="connsiteY108" fmla="*/ 1170885 h 6858000"/>
              <a:gd name="connsiteX109" fmla="*/ 3254679 w 12192000"/>
              <a:gd name="connsiteY109" fmla="*/ 1120765 h 6858000"/>
              <a:gd name="connsiteX110" fmla="*/ 3242188 w 12192000"/>
              <a:gd name="connsiteY110" fmla="*/ 1109662 h 6858000"/>
              <a:gd name="connsiteX111" fmla="*/ 3211499 w 12192000"/>
              <a:gd name="connsiteY111" fmla="*/ 1114184 h 6858000"/>
              <a:gd name="connsiteX112" fmla="*/ 3185849 w 12192000"/>
              <a:gd name="connsiteY112" fmla="*/ 1113265 h 6858000"/>
              <a:gd name="connsiteX113" fmla="*/ 3135843 w 12192000"/>
              <a:gd name="connsiteY113" fmla="*/ 1078789 h 6858000"/>
              <a:gd name="connsiteX114" fmla="*/ 3119118 w 12192000"/>
              <a:gd name="connsiteY114" fmla="*/ 1080546 h 6858000"/>
              <a:gd name="connsiteX115" fmla="*/ 3120198 w 12192000"/>
              <a:gd name="connsiteY115" fmla="*/ 1092226 h 6858000"/>
              <a:gd name="connsiteX116" fmla="*/ 3131691 w 12192000"/>
              <a:gd name="connsiteY116" fmla="*/ 1108819 h 6858000"/>
              <a:gd name="connsiteX117" fmla="*/ 3129914 w 12192000"/>
              <a:gd name="connsiteY117" fmla="*/ 1139097 h 6858000"/>
              <a:gd name="connsiteX118" fmla="*/ 3133955 w 12192000"/>
              <a:gd name="connsiteY118" fmla="*/ 1154983 h 6858000"/>
              <a:gd name="connsiteX119" fmla="*/ 3178170 w 12192000"/>
              <a:gd name="connsiteY119" fmla="*/ 1214855 h 6858000"/>
              <a:gd name="connsiteX120" fmla="*/ 3185378 w 12192000"/>
              <a:gd name="connsiteY120" fmla="*/ 1222303 h 6858000"/>
              <a:gd name="connsiteX121" fmla="*/ 3206608 w 12192000"/>
              <a:gd name="connsiteY121" fmla="*/ 1233153 h 6858000"/>
              <a:gd name="connsiteX122" fmla="*/ 3379140 w 12192000"/>
              <a:gd name="connsiteY122" fmla="*/ 1399351 h 6858000"/>
              <a:gd name="connsiteX123" fmla="*/ 3603118 w 12192000"/>
              <a:gd name="connsiteY123" fmla="*/ 1527375 h 6858000"/>
              <a:gd name="connsiteX124" fmla="*/ 3524809 w 12192000"/>
              <a:gd name="connsiteY124" fmla="*/ 1513774 h 6858000"/>
              <a:gd name="connsiteX125" fmla="*/ 3327498 w 12192000"/>
              <a:gd name="connsiteY125" fmla="*/ 1423859 h 6858000"/>
              <a:gd name="connsiteX126" fmla="*/ 3192949 w 12192000"/>
              <a:gd name="connsiteY126" fmla="*/ 1357211 h 6858000"/>
              <a:gd name="connsiteX127" fmla="*/ 3180259 w 12192000"/>
              <a:gd name="connsiteY127" fmla="*/ 1348280 h 6858000"/>
              <a:gd name="connsiteX128" fmla="*/ 3166204 w 12192000"/>
              <a:gd name="connsiteY128" fmla="*/ 1344345 h 6858000"/>
              <a:gd name="connsiteX129" fmla="*/ 3159212 w 12192000"/>
              <a:gd name="connsiteY129" fmla="*/ 1356197 h 6858000"/>
              <a:gd name="connsiteX130" fmla="*/ 3181004 w 12192000"/>
              <a:gd name="connsiteY130" fmla="*/ 1397043 h 6858000"/>
              <a:gd name="connsiteX131" fmla="*/ 3273385 w 12192000"/>
              <a:gd name="connsiteY131" fmla="*/ 1451888 h 6858000"/>
              <a:gd name="connsiteX132" fmla="*/ 3401776 w 12192000"/>
              <a:gd name="connsiteY132" fmla="*/ 1527602 h 6858000"/>
              <a:gd name="connsiteX133" fmla="*/ 3318130 w 12192000"/>
              <a:gd name="connsiteY133" fmla="*/ 1488342 h 6858000"/>
              <a:gd name="connsiteX134" fmla="*/ 3253694 w 12192000"/>
              <a:gd name="connsiteY134" fmla="*/ 1459909 h 6858000"/>
              <a:gd name="connsiteX135" fmla="*/ 3236182 w 12192000"/>
              <a:gd name="connsiteY135" fmla="*/ 1459882 h 6858000"/>
              <a:gd name="connsiteX136" fmla="*/ 3233020 w 12192000"/>
              <a:gd name="connsiteY136" fmla="*/ 1473687 h 6858000"/>
              <a:gd name="connsiteX137" fmla="*/ 3272474 w 12192000"/>
              <a:gd name="connsiteY137" fmla="*/ 1516958 h 6858000"/>
              <a:gd name="connsiteX138" fmla="*/ 3341300 w 12192000"/>
              <a:gd name="connsiteY138" fmla="*/ 1556133 h 6858000"/>
              <a:gd name="connsiteX139" fmla="*/ 3267359 w 12192000"/>
              <a:gd name="connsiteY139" fmla="*/ 1553009 h 6858000"/>
              <a:gd name="connsiteX140" fmla="*/ 3329832 w 12192000"/>
              <a:gd name="connsiteY140" fmla="*/ 1587586 h 6858000"/>
              <a:gd name="connsiteX141" fmla="*/ 3421490 w 12192000"/>
              <a:gd name="connsiteY141" fmla="*/ 1599301 h 6858000"/>
              <a:gd name="connsiteX142" fmla="*/ 3459923 w 12192000"/>
              <a:gd name="connsiteY142" fmla="*/ 1621220 h 6858000"/>
              <a:gd name="connsiteX143" fmla="*/ 3497490 w 12192000"/>
              <a:gd name="connsiteY143" fmla="*/ 1645392 h 6858000"/>
              <a:gd name="connsiteX144" fmla="*/ 3507803 w 12192000"/>
              <a:gd name="connsiteY144" fmla="*/ 1669911 h 6858000"/>
              <a:gd name="connsiteX145" fmla="*/ 3543290 w 12192000"/>
              <a:gd name="connsiteY145" fmla="*/ 1703729 h 6858000"/>
              <a:gd name="connsiteX146" fmla="*/ 3546999 w 12192000"/>
              <a:gd name="connsiteY146" fmla="*/ 1703818 h 6858000"/>
              <a:gd name="connsiteX147" fmla="*/ 3572295 w 12192000"/>
              <a:gd name="connsiteY147" fmla="*/ 1720349 h 6858000"/>
              <a:gd name="connsiteX148" fmla="*/ 3596922 w 12192000"/>
              <a:gd name="connsiteY148" fmla="*/ 1736961 h 6858000"/>
              <a:gd name="connsiteX149" fmla="*/ 3602119 w 12192000"/>
              <a:gd name="connsiteY149" fmla="*/ 1739285 h 6858000"/>
              <a:gd name="connsiteX150" fmla="*/ 3734798 w 12192000"/>
              <a:gd name="connsiteY150" fmla="*/ 1845349 h 6858000"/>
              <a:gd name="connsiteX151" fmla="*/ 3743174 w 12192000"/>
              <a:gd name="connsiteY151" fmla="*/ 1849972 h 6858000"/>
              <a:gd name="connsiteX152" fmla="*/ 3478101 w 12192000"/>
              <a:gd name="connsiteY152" fmla="*/ 1864630 h 6858000"/>
              <a:gd name="connsiteX153" fmla="*/ 3135293 w 12192000"/>
              <a:gd name="connsiteY153" fmla="*/ 1816496 h 6858000"/>
              <a:gd name="connsiteX154" fmla="*/ 3158510 w 12192000"/>
              <a:gd name="connsiteY154" fmla="*/ 1863880 h 6858000"/>
              <a:gd name="connsiteX155" fmla="*/ 3148907 w 12192000"/>
              <a:gd name="connsiteY155" fmla="*/ 1908797 h 6858000"/>
              <a:gd name="connsiteX156" fmla="*/ 3150229 w 12192000"/>
              <a:gd name="connsiteY156" fmla="*/ 2003660 h 6858000"/>
              <a:gd name="connsiteX157" fmla="*/ 3154219 w 12192000"/>
              <a:gd name="connsiteY157" fmla="*/ 2018746 h 6858000"/>
              <a:gd name="connsiteX158" fmla="*/ 3079313 w 12192000"/>
              <a:gd name="connsiteY158" fmla="*/ 2037482 h 6858000"/>
              <a:gd name="connsiteX159" fmla="*/ 3545961 w 12192000"/>
              <a:gd name="connsiteY159" fmla="*/ 2248584 h 6858000"/>
              <a:gd name="connsiteX160" fmla="*/ 3242382 w 12192000"/>
              <a:gd name="connsiteY160" fmla="*/ 2234890 h 6858000"/>
              <a:gd name="connsiteX161" fmla="*/ 3206852 w 12192000"/>
              <a:gd name="connsiteY161" fmla="*/ 2322137 h 6858000"/>
              <a:gd name="connsiteX162" fmla="*/ 3352854 w 12192000"/>
              <a:gd name="connsiteY162" fmla="*/ 2378270 h 6858000"/>
              <a:gd name="connsiteX163" fmla="*/ 3414532 w 12192000"/>
              <a:gd name="connsiteY163" fmla="*/ 2516826 h 6858000"/>
              <a:gd name="connsiteX164" fmla="*/ 3397577 w 12192000"/>
              <a:gd name="connsiteY164" fmla="*/ 2652556 h 6858000"/>
              <a:gd name="connsiteX165" fmla="*/ 3339773 w 12192000"/>
              <a:gd name="connsiteY165" fmla="*/ 2701969 h 6858000"/>
              <a:gd name="connsiteX166" fmla="*/ 3257041 w 12192000"/>
              <a:gd name="connsiteY166" fmla="*/ 2788223 h 6858000"/>
              <a:gd name="connsiteX167" fmla="*/ 3205892 w 12192000"/>
              <a:gd name="connsiteY167" fmla="*/ 2841661 h 6858000"/>
              <a:gd name="connsiteX168" fmla="*/ 3016267 w 12192000"/>
              <a:gd name="connsiteY168" fmla="*/ 2846107 h 6858000"/>
              <a:gd name="connsiteX169" fmla="*/ 3275450 w 12192000"/>
              <a:gd name="connsiteY169" fmla="*/ 2934701 h 6858000"/>
              <a:gd name="connsiteX170" fmla="*/ 3071009 w 12192000"/>
              <a:gd name="connsiteY170" fmla="*/ 2944432 h 6858000"/>
              <a:gd name="connsiteX171" fmla="*/ 3005039 w 12192000"/>
              <a:gd name="connsiteY171" fmla="*/ 2960743 h 6858000"/>
              <a:gd name="connsiteX172" fmla="*/ 3045255 w 12192000"/>
              <a:gd name="connsiteY172" fmla="*/ 2994795 h 6858000"/>
              <a:gd name="connsiteX173" fmla="*/ 3198769 w 12192000"/>
              <a:gd name="connsiteY173" fmla="*/ 3041966 h 6858000"/>
              <a:gd name="connsiteX174" fmla="*/ 3518098 w 12192000"/>
              <a:gd name="connsiteY174" fmla="*/ 3181525 h 6858000"/>
              <a:gd name="connsiteX175" fmla="*/ 3214876 w 12192000"/>
              <a:gd name="connsiteY175" fmla="*/ 3136382 h 6858000"/>
              <a:gd name="connsiteX176" fmla="*/ 3540876 w 12192000"/>
              <a:gd name="connsiteY176" fmla="*/ 3280232 h 6858000"/>
              <a:gd name="connsiteX177" fmla="*/ 3614558 w 12192000"/>
              <a:gd name="connsiteY177" fmla="*/ 3332242 h 6858000"/>
              <a:gd name="connsiteX178" fmla="*/ 3765439 w 12192000"/>
              <a:gd name="connsiteY178" fmla="*/ 3465091 h 6858000"/>
              <a:gd name="connsiteX179" fmla="*/ 3759506 w 12192000"/>
              <a:gd name="connsiteY179" fmla="*/ 3482990 h 6858000"/>
              <a:gd name="connsiteX180" fmla="*/ 3594905 w 12192000"/>
              <a:gd name="connsiteY180" fmla="*/ 3478499 h 6858000"/>
              <a:gd name="connsiteX181" fmla="*/ 3814430 w 12192000"/>
              <a:gd name="connsiteY181" fmla="*/ 3578876 h 6858000"/>
              <a:gd name="connsiteX182" fmla="*/ 4039126 w 12192000"/>
              <a:gd name="connsiteY182" fmla="*/ 3649369 h 6858000"/>
              <a:gd name="connsiteX183" fmla="*/ 3883152 w 12192000"/>
              <a:gd name="connsiteY183" fmla="*/ 3653497 h 6858000"/>
              <a:gd name="connsiteX184" fmla="*/ 3666446 w 12192000"/>
              <a:gd name="connsiteY184" fmla="*/ 3623911 h 6858000"/>
              <a:gd name="connsiteX185" fmla="*/ 3593589 w 12192000"/>
              <a:gd name="connsiteY185" fmla="*/ 3653674 h 6858000"/>
              <a:gd name="connsiteX186" fmla="*/ 3801238 w 12192000"/>
              <a:gd name="connsiteY186" fmla="*/ 3720862 h 6858000"/>
              <a:gd name="connsiteX187" fmla="*/ 3919545 w 12192000"/>
              <a:gd name="connsiteY187" fmla="*/ 3749213 h 6858000"/>
              <a:gd name="connsiteX188" fmla="*/ 3968059 w 12192000"/>
              <a:gd name="connsiteY188" fmla="*/ 3776085 h 6858000"/>
              <a:gd name="connsiteX189" fmla="*/ 4107750 w 12192000"/>
              <a:gd name="connsiteY189" fmla="*/ 3875932 h 6858000"/>
              <a:gd name="connsiteX190" fmla="*/ 4504087 w 12192000"/>
              <a:gd name="connsiteY190" fmla="*/ 3955698 h 6858000"/>
              <a:gd name="connsiteX191" fmla="*/ 5880284 w 12192000"/>
              <a:gd name="connsiteY191" fmla="*/ 3998656 h 6858000"/>
              <a:gd name="connsiteX192" fmla="*/ 8461494 w 12192000"/>
              <a:gd name="connsiteY192" fmla="*/ 3007971 h 6858000"/>
              <a:gd name="connsiteX193" fmla="*/ 8587378 w 12192000"/>
              <a:gd name="connsiteY193" fmla="*/ 2896089 h 6858000"/>
              <a:gd name="connsiteX194" fmla="*/ 8693826 w 12192000"/>
              <a:gd name="connsiteY194" fmla="*/ 2796225 h 6858000"/>
              <a:gd name="connsiteX195" fmla="*/ 8633488 w 12192000"/>
              <a:gd name="connsiteY195" fmla="*/ 2774007 h 6858000"/>
              <a:gd name="connsiteX196" fmla="*/ 8707444 w 12192000"/>
              <a:gd name="connsiteY196" fmla="*/ 2682105 h 6858000"/>
              <a:gd name="connsiteX197" fmla="*/ 8942552 w 12192000"/>
              <a:gd name="connsiteY197" fmla="*/ 2397549 h 6858000"/>
              <a:gd name="connsiteX198" fmla="*/ 9049260 w 12192000"/>
              <a:gd name="connsiteY198" fmla="*/ 2328253 h 6858000"/>
              <a:gd name="connsiteX199" fmla="*/ 9174304 w 12192000"/>
              <a:gd name="connsiteY199" fmla="*/ 2171379 h 6858000"/>
              <a:gd name="connsiteX200" fmla="*/ 9182228 w 12192000"/>
              <a:gd name="connsiteY200" fmla="*/ 2067678 h 6858000"/>
              <a:gd name="connsiteX201" fmla="*/ 9182278 w 12192000"/>
              <a:gd name="connsiteY201" fmla="*/ 2047313 h 6858000"/>
              <a:gd name="connsiteX202" fmla="*/ 9184334 w 12192000"/>
              <a:gd name="connsiteY202" fmla="*/ 2047686 h 6858000"/>
              <a:gd name="connsiteX203" fmla="*/ 9185124 w 12192000"/>
              <a:gd name="connsiteY203" fmla="*/ 1997142 h 6858000"/>
              <a:gd name="connsiteX204" fmla="*/ 9181592 w 12192000"/>
              <a:gd name="connsiteY204" fmla="*/ 1987782 h 6858000"/>
              <a:gd name="connsiteX205" fmla="*/ 9181190 w 12192000"/>
              <a:gd name="connsiteY205" fmla="*/ 1974586 h 6858000"/>
              <a:gd name="connsiteX206" fmla="*/ 9180252 w 12192000"/>
              <a:gd name="connsiteY206" fmla="*/ 1963164 h 6858000"/>
              <a:gd name="connsiteX207" fmla="*/ 9178804 w 12192000"/>
              <a:gd name="connsiteY207" fmla="*/ 1965349 h 6858000"/>
              <a:gd name="connsiteX208" fmla="*/ 9177606 w 12192000"/>
              <a:gd name="connsiteY208" fmla="*/ 1977215 h 6858000"/>
              <a:gd name="connsiteX209" fmla="*/ 9169614 w 12192000"/>
              <a:gd name="connsiteY209" fmla="*/ 1956030 h 6858000"/>
              <a:gd name="connsiteX210" fmla="*/ 9046406 w 12192000"/>
              <a:gd name="connsiteY210" fmla="*/ 1838718 h 6858000"/>
              <a:gd name="connsiteX211" fmla="*/ 8960873 w 12192000"/>
              <a:gd name="connsiteY211" fmla="*/ 1764524 h 6858000"/>
              <a:gd name="connsiteX212" fmla="*/ 8946755 w 12192000"/>
              <a:gd name="connsiteY212" fmla="*/ 1690806 h 6858000"/>
              <a:gd name="connsiteX213" fmla="*/ 8786897 w 12192000"/>
              <a:gd name="connsiteY213" fmla="*/ 1665607 h 6858000"/>
              <a:gd name="connsiteX214" fmla="*/ 8924505 w 12192000"/>
              <a:gd name="connsiteY214" fmla="*/ 1489227 h 6858000"/>
              <a:gd name="connsiteX215" fmla="*/ 8937122 w 12192000"/>
              <a:gd name="connsiteY215" fmla="*/ 1454681 h 6858000"/>
              <a:gd name="connsiteX216" fmla="*/ 8841119 w 12192000"/>
              <a:gd name="connsiteY216" fmla="*/ 1348202 h 6858000"/>
              <a:gd name="connsiteX217" fmla="*/ 8825548 w 12192000"/>
              <a:gd name="connsiteY217" fmla="*/ 1331028 h 6858000"/>
              <a:gd name="connsiteX218" fmla="*/ 8790413 w 12192000"/>
              <a:gd name="connsiteY218" fmla="*/ 1297436 h 6858000"/>
              <a:gd name="connsiteX219" fmla="*/ 8695944 w 12192000"/>
              <a:gd name="connsiteY219" fmla="*/ 1299752 h 6858000"/>
              <a:gd name="connsiteX220" fmla="*/ 8743050 w 12192000"/>
              <a:gd name="connsiteY220" fmla="*/ 1267471 h 6858000"/>
              <a:gd name="connsiteX221" fmla="*/ 8831902 w 12192000"/>
              <a:gd name="connsiteY221" fmla="*/ 1166250 h 6858000"/>
              <a:gd name="connsiteX222" fmla="*/ 8763628 w 12192000"/>
              <a:gd name="connsiteY222" fmla="*/ 1088084 h 6858000"/>
              <a:gd name="connsiteX223" fmla="*/ 8744052 w 12192000"/>
              <a:gd name="connsiteY223" fmla="*/ 1076766 h 6858000"/>
              <a:gd name="connsiteX224" fmla="*/ 8767977 w 12192000"/>
              <a:gd name="connsiteY224" fmla="*/ 1055883 h 6858000"/>
              <a:gd name="connsiteX225" fmla="*/ 8815418 w 12192000"/>
              <a:gd name="connsiteY225" fmla="*/ 986519 h 6858000"/>
              <a:gd name="connsiteX226" fmla="*/ 8839356 w 12192000"/>
              <a:gd name="connsiteY226" fmla="*/ 939330 h 6858000"/>
              <a:gd name="connsiteX227" fmla="*/ 8869964 w 12192000"/>
              <a:gd name="connsiteY227" fmla="*/ 917639 h 6858000"/>
              <a:gd name="connsiteX228" fmla="*/ 8876013 w 12192000"/>
              <a:gd name="connsiteY228" fmla="*/ 901606 h 6858000"/>
              <a:gd name="connsiteX229" fmla="*/ 8855230 w 12192000"/>
              <a:gd name="connsiteY229" fmla="*/ 828963 h 6858000"/>
              <a:gd name="connsiteX230" fmla="*/ 8844988 w 12192000"/>
              <a:gd name="connsiteY230" fmla="*/ 810876 h 6858000"/>
              <a:gd name="connsiteX231" fmla="*/ 8768255 w 12192000"/>
              <a:gd name="connsiteY231" fmla="*/ 747963 h 6858000"/>
              <a:gd name="connsiteX232" fmla="*/ 8692953 w 12192000"/>
              <a:gd name="connsiteY232" fmla="*/ 638707 h 6858000"/>
              <a:gd name="connsiteX233" fmla="*/ 8674423 w 12192000"/>
              <a:gd name="connsiteY233" fmla="*/ 564449 h 6858000"/>
              <a:gd name="connsiteX234" fmla="*/ 8667642 w 12192000"/>
              <a:gd name="connsiteY234" fmla="*/ 547822 h 6858000"/>
              <a:gd name="connsiteX235" fmla="*/ 8661198 w 12192000"/>
              <a:gd name="connsiteY235" fmla="*/ 478275 h 6858000"/>
              <a:gd name="connsiteX236" fmla="*/ 8645813 w 12192000"/>
              <a:gd name="connsiteY236" fmla="*/ 464032 h 6858000"/>
              <a:gd name="connsiteX237" fmla="*/ 8512338 w 12192000"/>
              <a:gd name="connsiteY237" fmla="*/ 477784 h 6858000"/>
              <a:gd name="connsiteX238" fmla="*/ 8481050 w 12192000"/>
              <a:gd name="connsiteY238" fmla="*/ 430572 h 6858000"/>
              <a:gd name="connsiteX239" fmla="*/ 8498220 w 12192000"/>
              <a:gd name="connsiteY239" fmla="*/ 404064 h 6858000"/>
              <a:gd name="connsiteX240" fmla="*/ 8489536 w 12192000"/>
              <a:gd name="connsiteY240" fmla="*/ 389280 h 6858000"/>
              <a:gd name="connsiteX241" fmla="*/ 0 w 12192000"/>
              <a:gd name="connsiteY241" fmla="*/ 0 h 6858000"/>
              <a:gd name="connsiteX242" fmla="*/ 12192000 w 12192000"/>
              <a:gd name="connsiteY242" fmla="*/ 0 h 6858000"/>
              <a:gd name="connsiteX243" fmla="*/ 12192000 w 12192000"/>
              <a:gd name="connsiteY243" fmla="*/ 6858000 h 6858000"/>
              <a:gd name="connsiteX244" fmla="*/ 0 w 12192000"/>
              <a:gd name="connsiteY2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12192000" h="6858000">
                <a:moveTo>
                  <a:pt x="9149158" y="2038490"/>
                </a:moveTo>
                <a:cubicBezTo>
                  <a:pt x="9152630" y="2038396"/>
                  <a:pt x="9157442" y="2039945"/>
                  <a:pt x="9164184" y="2044026"/>
                </a:cubicBezTo>
                <a:lnTo>
                  <a:pt x="9172532" y="2045543"/>
                </a:lnTo>
                <a:lnTo>
                  <a:pt x="9171580" y="2056997"/>
                </a:lnTo>
                <a:cubicBezTo>
                  <a:pt x="9169082" y="2082897"/>
                  <a:pt x="9165822" y="2102884"/>
                  <a:pt x="9161257" y="2098605"/>
                </a:cubicBezTo>
                <a:cubicBezTo>
                  <a:pt x="9149066" y="2086928"/>
                  <a:pt x="9130962" y="2077578"/>
                  <a:pt x="9138232" y="2059518"/>
                </a:cubicBezTo>
                <a:cubicBezTo>
                  <a:pt x="9140394" y="2053821"/>
                  <a:pt x="9138743" y="2038771"/>
                  <a:pt x="9149158" y="2038490"/>
                </a:cubicBezTo>
                <a:close/>
                <a:moveTo>
                  <a:pt x="9177606" y="1977215"/>
                </a:moveTo>
                <a:lnTo>
                  <a:pt x="9181592" y="1987782"/>
                </a:lnTo>
                <a:lnTo>
                  <a:pt x="9181923" y="1998627"/>
                </a:lnTo>
                <a:cubicBezTo>
                  <a:pt x="9182120" y="2008276"/>
                  <a:pt x="9182258" y="2019324"/>
                  <a:pt x="9182316" y="2031066"/>
                </a:cubicBezTo>
                <a:lnTo>
                  <a:pt x="9182278" y="2047313"/>
                </a:lnTo>
                <a:lnTo>
                  <a:pt x="9172532" y="2045543"/>
                </a:lnTo>
                <a:lnTo>
                  <a:pt x="9173842" y="2029805"/>
                </a:lnTo>
                <a:cubicBezTo>
                  <a:pt x="9175210" y="2011268"/>
                  <a:pt x="9176320" y="1992822"/>
                  <a:pt x="9177334" y="1979903"/>
                </a:cubicBezTo>
                <a:close/>
                <a:moveTo>
                  <a:pt x="3696300" y="1578900"/>
                </a:moveTo>
                <a:cubicBezTo>
                  <a:pt x="3710474" y="1584699"/>
                  <a:pt x="3724648" y="1590499"/>
                  <a:pt x="3738823" y="1596298"/>
                </a:cubicBezTo>
                <a:cubicBezTo>
                  <a:pt x="3731018" y="1595365"/>
                  <a:pt x="3722545" y="1594511"/>
                  <a:pt x="3714409" y="1593618"/>
                </a:cubicBezTo>
                <a:cubicBezTo>
                  <a:pt x="3707437" y="1589899"/>
                  <a:pt x="3700149" y="1586487"/>
                  <a:pt x="3693161" y="1582501"/>
                </a:cubicBezTo>
                <a:cubicBezTo>
                  <a:pt x="3694096" y="1581313"/>
                  <a:pt x="3695364" y="1580088"/>
                  <a:pt x="3696300" y="1578900"/>
                </a:cubicBezTo>
                <a:close/>
                <a:moveTo>
                  <a:pt x="3918454" y="1175387"/>
                </a:moveTo>
                <a:cubicBezTo>
                  <a:pt x="4003499" y="1210184"/>
                  <a:pt x="4088562" y="1245245"/>
                  <a:pt x="4173607" y="1280040"/>
                </a:cubicBezTo>
                <a:cubicBezTo>
                  <a:pt x="4172338" y="1281268"/>
                  <a:pt x="4171404" y="1282454"/>
                  <a:pt x="4170135" y="1283683"/>
                </a:cubicBezTo>
                <a:cubicBezTo>
                  <a:pt x="4077511" y="1256783"/>
                  <a:pt x="3989628" y="1225016"/>
                  <a:pt x="3918454" y="1175387"/>
                </a:cubicBezTo>
                <a:close/>
                <a:moveTo>
                  <a:pt x="8109090" y="602108"/>
                </a:moveTo>
                <a:lnTo>
                  <a:pt x="8113034" y="602645"/>
                </a:lnTo>
                <a:cubicBezTo>
                  <a:pt x="8117145" y="603257"/>
                  <a:pt x="8117456" y="603522"/>
                  <a:pt x="8111220" y="603405"/>
                </a:cubicBezTo>
                <a:close/>
                <a:moveTo>
                  <a:pt x="8489536" y="389280"/>
                </a:moveTo>
                <a:cubicBezTo>
                  <a:pt x="8479909" y="386150"/>
                  <a:pt x="8475270" y="392618"/>
                  <a:pt x="8470194" y="397527"/>
                </a:cubicBezTo>
                <a:cubicBezTo>
                  <a:pt x="8442581" y="423957"/>
                  <a:pt x="8407160" y="444085"/>
                  <a:pt x="8373511" y="465608"/>
                </a:cubicBezTo>
                <a:cubicBezTo>
                  <a:pt x="8325315" y="496678"/>
                  <a:pt x="8274262" y="525140"/>
                  <a:pt x="8231753" y="560890"/>
                </a:cubicBezTo>
                <a:cubicBezTo>
                  <a:pt x="8220884" y="569991"/>
                  <a:pt x="8202133" y="566357"/>
                  <a:pt x="8199967" y="553465"/>
                </a:cubicBezTo>
                <a:cubicBezTo>
                  <a:pt x="8197799" y="540575"/>
                  <a:pt x="8188778" y="541668"/>
                  <a:pt x="8175616" y="546483"/>
                </a:cubicBezTo>
                <a:cubicBezTo>
                  <a:pt x="8159813" y="552155"/>
                  <a:pt x="8144012" y="557828"/>
                  <a:pt x="8128578" y="563992"/>
                </a:cubicBezTo>
                <a:cubicBezTo>
                  <a:pt x="8112493" y="570503"/>
                  <a:pt x="8105752" y="580983"/>
                  <a:pt x="8104845" y="593172"/>
                </a:cubicBezTo>
                <a:cubicBezTo>
                  <a:pt x="8104654" y="595478"/>
                  <a:pt x="8104732" y="598018"/>
                  <a:pt x="8105615" y="599991"/>
                </a:cubicBezTo>
                <a:lnTo>
                  <a:pt x="8109090" y="602108"/>
                </a:lnTo>
                <a:lnTo>
                  <a:pt x="8092049" y="599788"/>
                </a:lnTo>
                <a:cubicBezTo>
                  <a:pt x="8074125" y="597229"/>
                  <a:pt x="8051995" y="593399"/>
                  <a:pt x="8047646" y="588557"/>
                </a:cubicBezTo>
                <a:cubicBezTo>
                  <a:pt x="8047278" y="588065"/>
                  <a:pt x="7852240" y="650342"/>
                  <a:pt x="7793637" y="681868"/>
                </a:cubicBezTo>
                <a:cubicBezTo>
                  <a:pt x="7757179" y="701583"/>
                  <a:pt x="7034011" y="1031296"/>
                  <a:pt x="6007741" y="1095470"/>
                </a:cubicBezTo>
                <a:cubicBezTo>
                  <a:pt x="5971519" y="1097710"/>
                  <a:pt x="5937353" y="1100506"/>
                  <a:pt x="5902533" y="1103650"/>
                </a:cubicBezTo>
                <a:cubicBezTo>
                  <a:pt x="5594429" y="1129961"/>
                  <a:pt x="5292360" y="1161179"/>
                  <a:pt x="5164222" y="1163546"/>
                </a:cubicBezTo>
                <a:cubicBezTo>
                  <a:pt x="5063988" y="1165217"/>
                  <a:pt x="4549164" y="1138992"/>
                  <a:pt x="4395075" y="1082763"/>
                </a:cubicBezTo>
                <a:cubicBezTo>
                  <a:pt x="4237527" y="1025076"/>
                  <a:pt x="4088158" y="958345"/>
                  <a:pt x="3939440" y="891265"/>
                </a:cubicBezTo>
                <a:cubicBezTo>
                  <a:pt x="3874968" y="862299"/>
                  <a:pt x="3806689" y="837016"/>
                  <a:pt x="3747894" y="801994"/>
                </a:cubicBezTo>
                <a:cubicBezTo>
                  <a:pt x="3689082" y="766706"/>
                  <a:pt x="3632839" y="729495"/>
                  <a:pt x="3569553" y="697970"/>
                </a:cubicBezTo>
                <a:cubicBezTo>
                  <a:pt x="3551464" y="688887"/>
                  <a:pt x="3533327" y="679005"/>
                  <a:pt x="3507813" y="680216"/>
                </a:cubicBezTo>
                <a:cubicBezTo>
                  <a:pt x="3502099" y="680371"/>
                  <a:pt x="3496101" y="681365"/>
                  <a:pt x="3490455" y="682587"/>
                </a:cubicBezTo>
                <a:cubicBezTo>
                  <a:pt x="3484140" y="683888"/>
                  <a:pt x="3479298" y="687159"/>
                  <a:pt x="3477246" y="691971"/>
                </a:cubicBezTo>
                <a:cubicBezTo>
                  <a:pt x="3475230" y="697315"/>
                  <a:pt x="3479426" y="699760"/>
                  <a:pt x="3484273" y="701857"/>
                </a:cubicBezTo>
                <a:cubicBezTo>
                  <a:pt x="3487733" y="703316"/>
                  <a:pt x="3491260" y="705843"/>
                  <a:pt x="3495638" y="705849"/>
                </a:cubicBezTo>
                <a:cubicBezTo>
                  <a:pt x="3523576" y="705686"/>
                  <a:pt x="3534967" y="720681"/>
                  <a:pt x="3548914" y="733487"/>
                </a:cubicBezTo>
                <a:cubicBezTo>
                  <a:pt x="3554984" y="738925"/>
                  <a:pt x="3561304" y="742991"/>
                  <a:pt x="3551504" y="753036"/>
                </a:cubicBezTo>
                <a:cubicBezTo>
                  <a:pt x="3542974" y="761854"/>
                  <a:pt x="3552584" y="764716"/>
                  <a:pt x="3562075" y="765715"/>
                </a:cubicBezTo>
                <a:cubicBezTo>
                  <a:pt x="3575293" y="767067"/>
                  <a:pt x="3590630" y="764672"/>
                  <a:pt x="3605942" y="772481"/>
                </a:cubicBezTo>
                <a:cubicBezTo>
                  <a:pt x="3550860" y="779958"/>
                  <a:pt x="3525860" y="757484"/>
                  <a:pt x="3499309" y="737079"/>
                </a:cubicBezTo>
                <a:cubicBezTo>
                  <a:pt x="3489410" y="729689"/>
                  <a:pt x="3482419" y="720334"/>
                  <a:pt x="3473788" y="711717"/>
                </a:cubicBezTo>
                <a:cubicBezTo>
                  <a:pt x="3463019" y="701211"/>
                  <a:pt x="3451290" y="702093"/>
                  <a:pt x="3437248" y="714263"/>
                </a:cubicBezTo>
                <a:cubicBezTo>
                  <a:pt x="3424810" y="725164"/>
                  <a:pt x="3418411" y="725135"/>
                  <a:pt x="3413254" y="712874"/>
                </a:cubicBezTo>
                <a:cubicBezTo>
                  <a:pt x="3405299" y="693706"/>
                  <a:pt x="3389031" y="681450"/>
                  <a:pt x="3362511" y="677414"/>
                </a:cubicBezTo>
                <a:cubicBezTo>
                  <a:pt x="3356728" y="676504"/>
                  <a:pt x="3349492" y="673891"/>
                  <a:pt x="3344467" y="679599"/>
                </a:cubicBezTo>
                <a:cubicBezTo>
                  <a:pt x="3340061" y="684428"/>
                  <a:pt x="3344392" y="689004"/>
                  <a:pt x="3347971" y="692328"/>
                </a:cubicBezTo>
                <a:cubicBezTo>
                  <a:pt x="3354407" y="698260"/>
                  <a:pt x="3360162" y="704004"/>
                  <a:pt x="3363008" y="711713"/>
                </a:cubicBezTo>
                <a:cubicBezTo>
                  <a:pt x="3365019" y="716838"/>
                  <a:pt x="3367062" y="722495"/>
                  <a:pt x="3362637" y="727058"/>
                </a:cubicBezTo>
                <a:cubicBezTo>
                  <a:pt x="3344342" y="746453"/>
                  <a:pt x="3358884" y="752745"/>
                  <a:pt x="3376167" y="759779"/>
                </a:cubicBezTo>
                <a:cubicBezTo>
                  <a:pt x="3400002" y="769239"/>
                  <a:pt x="3410177" y="786259"/>
                  <a:pt x="3406203" y="808483"/>
                </a:cubicBezTo>
                <a:cubicBezTo>
                  <a:pt x="3404757" y="817516"/>
                  <a:pt x="3406433" y="822682"/>
                  <a:pt x="3420116" y="820757"/>
                </a:cubicBezTo>
                <a:cubicBezTo>
                  <a:pt x="3425463" y="820110"/>
                  <a:pt x="3426984" y="822878"/>
                  <a:pt x="3429194" y="825831"/>
                </a:cubicBezTo>
                <a:cubicBezTo>
                  <a:pt x="3476758" y="896035"/>
                  <a:pt x="3542778" y="954609"/>
                  <a:pt x="3619149" y="1006561"/>
                </a:cubicBezTo>
                <a:cubicBezTo>
                  <a:pt x="3681093" y="1048718"/>
                  <a:pt x="3748746" y="1085351"/>
                  <a:pt x="3818654" y="1120369"/>
                </a:cubicBezTo>
                <a:cubicBezTo>
                  <a:pt x="3820742" y="1121458"/>
                  <a:pt x="3822850" y="1122813"/>
                  <a:pt x="3824021" y="1125355"/>
                </a:cubicBezTo>
                <a:cubicBezTo>
                  <a:pt x="3791940" y="1123873"/>
                  <a:pt x="3763844" y="1116270"/>
                  <a:pt x="3736668" y="1107215"/>
                </a:cubicBezTo>
                <a:cubicBezTo>
                  <a:pt x="3664431" y="1083216"/>
                  <a:pt x="3602610" y="1048291"/>
                  <a:pt x="3540174" y="1014247"/>
                </a:cubicBezTo>
                <a:cubicBezTo>
                  <a:pt x="3502142" y="993353"/>
                  <a:pt x="3463159" y="973379"/>
                  <a:pt x="3421640" y="955861"/>
                </a:cubicBezTo>
                <a:cubicBezTo>
                  <a:pt x="3414719" y="952940"/>
                  <a:pt x="3409737" y="948712"/>
                  <a:pt x="3404753" y="944484"/>
                </a:cubicBezTo>
                <a:cubicBezTo>
                  <a:pt x="3401911" y="942144"/>
                  <a:pt x="3398417" y="940152"/>
                  <a:pt x="3393138" y="941865"/>
                </a:cubicBezTo>
                <a:cubicBezTo>
                  <a:pt x="3386540" y="944006"/>
                  <a:pt x="3386126" y="948083"/>
                  <a:pt x="3385712" y="952159"/>
                </a:cubicBezTo>
                <a:cubicBezTo>
                  <a:pt x="3384520" y="965187"/>
                  <a:pt x="3389594" y="976116"/>
                  <a:pt x="3398641" y="986025"/>
                </a:cubicBezTo>
                <a:cubicBezTo>
                  <a:pt x="3422140" y="1011364"/>
                  <a:pt x="3455589" y="1029056"/>
                  <a:pt x="3489975" y="1045560"/>
                </a:cubicBezTo>
                <a:cubicBezTo>
                  <a:pt x="3534421" y="1066751"/>
                  <a:pt x="3577600" y="1089169"/>
                  <a:pt x="3617273" y="1114697"/>
                </a:cubicBezTo>
                <a:cubicBezTo>
                  <a:pt x="3620082" y="1116503"/>
                  <a:pt x="3625178" y="1117229"/>
                  <a:pt x="3623898" y="1123556"/>
                </a:cubicBezTo>
                <a:cubicBezTo>
                  <a:pt x="3599276" y="1112313"/>
                  <a:pt x="3576007" y="1101173"/>
                  <a:pt x="3552438" y="1090606"/>
                </a:cubicBezTo>
                <a:cubicBezTo>
                  <a:pt x="3529203" y="1079998"/>
                  <a:pt x="3505634" y="1069432"/>
                  <a:pt x="3482417" y="1059092"/>
                </a:cubicBezTo>
                <a:cubicBezTo>
                  <a:pt x="3476868" y="1056543"/>
                  <a:pt x="3470899" y="1052702"/>
                  <a:pt x="3463468" y="1057629"/>
                </a:cubicBezTo>
                <a:cubicBezTo>
                  <a:pt x="3455703" y="1062595"/>
                  <a:pt x="3457128" y="1069134"/>
                  <a:pt x="3459472" y="1074217"/>
                </a:cubicBezTo>
                <a:cubicBezTo>
                  <a:pt x="3466821" y="1089165"/>
                  <a:pt x="3478729" y="1101681"/>
                  <a:pt x="3494211" y="1112153"/>
                </a:cubicBezTo>
                <a:cubicBezTo>
                  <a:pt x="3546907" y="1146573"/>
                  <a:pt x="3606933" y="1174465"/>
                  <a:pt x="3663137" y="1205775"/>
                </a:cubicBezTo>
                <a:cubicBezTo>
                  <a:pt x="3693512" y="1222766"/>
                  <a:pt x="3721631" y="1241370"/>
                  <a:pt x="3748466" y="1260936"/>
                </a:cubicBezTo>
                <a:cubicBezTo>
                  <a:pt x="3754470" y="1265310"/>
                  <a:pt x="3754440" y="1270144"/>
                  <a:pt x="3753142" y="1276208"/>
                </a:cubicBezTo>
                <a:cubicBezTo>
                  <a:pt x="3747968" y="1300726"/>
                  <a:pt x="3758834" y="1307462"/>
                  <a:pt x="3791960" y="1298886"/>
                </a:cubicBezTo>
                <a:cubicBezTo>
                  <a:pt x="3802234" y="1296299"/>
                  <a:pt x="3809336" y="1296782"/>
                  <a:pt x="3816039" y="1301606"/>
                </a:cubicBezTo>
                <a:cubicBezTo>
                  <a:pt x="3897299" y="1361555"/>
                  <a:pt x="3991895" y="1408883"/>
                  <a:pt x="4094439" y="1448806"/>
                </a:cubicBezTo>
                <a:cubicBezTo>
                  <a:pt x="4136210" y="1464953"/>
                  <a:pt x="4179249" y="1479874"/>
                  <a:pt x="4222870" y="1493379"/>
                </a:cubicBezTo>
                <a:cubicBezTo>
                  <a:pt x="4222955" y="1494711"/>
                  <a:pt x="4223057" y="1496309"/>
                  <a:pt x="4223141" y="1497641"/>
                </a:cubicBezTo>
                <a:cubicBezTo>
                  <a:pt x="4222925" y="1499546"/>
                  <a:pt x="4222659" y="1500653"/>
                  <a:pt x="4222428" y="1502292"/>
                </a:cubicBezTo>
                <a:cubicBezTo>
                  <a:pt x="4160784" y="1480767"/>
                  <a:pt x="4099761" y="1458363"/>
                  <a:pt x="4039973" y="1434198"/>
                </a:cubicBezTo>
                <a:cubicBezTo>
                  <a:pt x="3877889" y="1368737"/>
                  <a:pt x="3722432" y="1296301"/>
                  <a:pt x="3564773" y="1226279"/>
                </a:cubicBezTo>
                <a:cubicBezTo>
                  <a:pt x="3511752" y="1202636"/>
                  <a:pt x="3468897" y="1169442"/>
                  <a:pt x="3420650" y="1141464"/>
                </a:cubicBezTo>
                <a:cubicBezTo>
                  <a:pt x="3388486" y="1122812"/>
                  <a:pt x="3357590" y="1102932"/>
                  <a:pt x="3320669" y="1088883"/>
                </a:cubicBezTo>
                <a:cubicBezTo>
                  <a:pt x="3305491" y="1083205"/>
                  <a:pt x="3289697" y="1078406"/>
                  <a:pt x="3270102" y="1082659"/>
                </a:cubicBezTo>
                <a:cubicBezTo>
                  <a:pt x="3262467" y="1084389"/>
                  <a:pt x="3253881" y="1087040"/>
                  <a:pt x="3251648" y="1094290"/>
                </a:cubicBezTo>
                <a:cubicBezTo>
                  <a:pt x="3249750" y="1101498"/>
                  <a:pt x="3256970" y="1103846"/>
                  <a:pt x="3263506" y="1106005"/>
                </a:cubicBezTo>
                <a:cubicBezTo>
                  <a:pt x="3265227" y="1106604"/>
                  <a:pt x="3266966" y="1107467"/>
                  <a:pt x="3268636" y="1107265"/>
                </a:cubicBezTo>
                <a:cubicBezTo>
                  <a:pt x="3300482" y="1105018"/>
                  <a:pt x="3309121" y="1124372"/>
                  <a:pt x="3325089" y="1137201"/>
                </a:cubicBezTo>
                <a:cubicBezTo>
                  <a:pt x="3330055" y="1141164"/>
                  <a:pt x="3330677" y="1145651"/>
                  <a:pt x="3326003" y="1151585"/>
                </a:cubicBezTo>
                <a:cubicBezTo>
                  <a:pt x="3317592" y="1162266"/>
                  <a:pt x="3324211" y="1165760"/>
                  <a:pt x="3336410" y="1166967"/>
                </a:cubicBezTo>
                <a:cubicBezTo>
                  <a:pt x="3348608" y="1168175"/>
                  <a:pt x="3361690" y="1167395"/>
                  <a:pt x="3375112" y="1171943"/>
                </a:cubicBezTo>
                <a:cubicBezTo>
                  <a:pt x="3354718" y="1179513"/>
                  <a:pt x="3340011" y="1175927"/>
                  <a:pt x="3326222" y="1170885"/>
                </a:cubicBezTo>
                <a:cubicBezTo>
                  <a:pt x="3295216" y="1159877"/>
                  <a:pt x="3274464" y="1140648"/>
                  <a:pt x="3254679" y="1120765"/>
                </a:cubicBezTo>
                <a:cubicBezTo>
                  <a:pt x="3250733" y="1116948"/>
                  <a:pt x="3247420" y="1112518"/>
                  <a:pt x="3242188" y="1109662"/>
                </a:cubicBezTo>
                <a:cubicBezTo>
                  <a:pt x="3232391" y="1103869"/>
                  <a:pt x="3222316" y="1104284"/>
                  <a:pt x="3211499" y="1114184"/>
                </a:cubicBezTo>
                <a:cubicBezTo>
                  <a:pt x="3197173" y="1127194"/>
                  <a:pt x="3191777" y="1127042"/>
                  <a:pt x="3185849" y="1113265"/>
                </a:cubicBezTo>
                <a:cubicBezTo>
                  <a:pt x="3177929" y="1094629"/>
                  <a:pt x="3162028" y="1082865"/>
                  <a:pt x="3135843" y="1078789"/>
                </a:cubicBezTo>
                <a:cubicBezTo>
                  <a:pt x="3130396" y="1077837"/>
                  <a:pt x="3124578" y="1076395"/>
                  <a:pt x="3119118" y="1080546"/>
                </a:cubicBezTo>
                <a:cubicBezTo>
                  <a:pt x="3113359" y="1085269"/>
                  <a:pt x="3117622" y="1088780"/>
                  <a:pt x="3120198" y="1092226"/>
                </a:cubicBezTo>
                <a:cubicBezTo>
                  <a:pt x="3123912" y="1097682"/>
                  <a:pt x="3128295" y="1103057"/>
                  <a:pt x="3131691" y="1108819"/>
                </a:cubicBezTo>
                <a:cubicBezTo>
                  <a:pt x="3137665" y="1118027"/>
                  <a:pt x="3139328" y="1128295"/>
                  <a:pt x="3129914" y="1139097"/>
                </a:cubicBezTo>
                <a:cubicBezTo>
                  <a:pt x="3123003" y="1146915"/>
                  <a:pt x="3123960" y="1151361"/>
                  <a:pt x="3133955" y="1154983"/>
                </a:cubicBezTo>
                <a:cubicBezTo>
                  <a:pt x="3165979" y="1166136"/>
                  <a:pt x="3186931" y="1183194"/>
                  <a:pt x="3178170" y="1214855"/>
                </a:cubicBezTo>
                <a:cubicBezTo>
                  <a:pt x="3176770" y="1219320"/>
                  <a:pt x="3179046" y="1223338"/>
                  <a:pt x="3185378" y="1222303"/>
                </a:cubicBezTo>
                <a:cubicBezTo>
                  <a:pt x="3199361" y="1219805"/>
                  <a:pt x="3202140" y="1226447"/>
                  <a:pt x="3206608" y="1233153"/>
                </a:cubicBezTo>
                <a:cubicBezTo>
                  <a:pt x="3250090" y="1297409"/>
                  <a:pt x="3310389" y="1350771"/>
                  <a:pt x="3379140" y="1399351"/>
                </a:cubicBezTo>
                <a:cubicBezTo>
                  <a:pt x="3447189" y="1447479"/>
                  <a:pt x="3522881" y="1488775"/>
                  <a:pt x="3603118" y="1527375"/>
                </a:cubicBezTo>
                <a:cubicBezTo>
                  <a:pt x="3581296" y="1528405"/>
                  <a:pt x="3552602" y="1521951"/>
                  <a:pt x="3524809" y="1513774"/>
                </a:cubicBezTo>
                <a:cubicBezTo>
                  <a:pt x="3451354" y="1491802"/>
                  <a:pt x="3389901" y="1457369"/>
                  <a:pt x="3327498" y="1423859"/>
                </a:cubicBezTo>
                <a:cubicBezTo>
                  <a:pt x="3283917" y="1400416"/>
                  <a:pt x="3241288" y="1376052"/>
                  <a:pt x="3192949" y="1357211"/>
                </a:cubicBezTo>
                <a:cubicBezTo>
                  <a:pt x="3187434" y="1355196"/>
                  <a:pt x="3183538" y="1352177"/>
                  <a:pt x="3180259" y="1348280"/>
                </a:cubicBezTo>
                <a:cubicBezTo>
                  <a:pt x="3177348" y="1344874"/>
                  <a:pt x="3173119" y="1341896"/>
                  <a:pt x="3166204" y="1344345"/>
                </a:cubicBezTo>
                <a:cubicBezTo>
                  <a:pt x="3159306" y="1347059"/>
                  <a:pt x="3158942" y="1351935"/>
                  <a:pt x="3159212" y="1356197"/>
                </a:cubicBezTo>
                <a:cubicBezTo>
                  <a:pt x="3161232" y="1372059"/>
                  <a:pt x="3167827" y="1385754"/>
                  <a:pt x="3181004" y="1397043"/>
                </a:cubicBezTo>
                <a:cubicBezTo>
                  <a:pt x="3206688" y="1419701"/>
                  <a:pt x="3240037" y="1435794"/>
                  <a:pt x="3273385" y="1451888"/>
                </a:cubicBezTo>
                <a:cubicBezTo>
                  <a:pt x="3319573" y="1473941"/>
                  <a:pt x="3362569" y="1498797"/>
                  <a:pt x="3401776" y="1527602"/>
                </a:cubicBezTo>
                <a:cubicBezTo>
                  <a:pt x="3374012" y="1514591"/>
                  <a:pt x="3346230" y="1501313"/>
                  <a:pt x="3318130" y="1488342"/>
                </a:cubicBezTo>
                <a:cubicBezTo>
                  <a:pt x="3296969" y="1478558"/>
                  <a:pt x="3275173" y="1469387"/>
                  <a:pt x="3253694" y="1459909"/>
                </a:cubicBezTo>
                <a:cubicBezTo>
                  <a:pt x="3248495" y="1457587"/>
                  <a:pt x="3242945" y="1455038"/>
                  <a:pt x="3236182" y="1459882"/>
                </a:cubicBezTo>
                <a:cubicBezTo>
                  <a:pt x="3230053" y="1464115"/>
                  <a:pt x="3231378" y="1469055"/>
                  <a:pt x="3233020" y="1473687"/>
                </a:cubicBezTo>
                <a:cubicBezTo>
                  <a:pt x="3239235" y="1491993"/>
                  <a:pt x="3254236" y="1505477"/>
                  <a:pt x="3272474" y="1516958"/>
                </a:cubicBezTo>
                <a:cubicBezTo>
                  <a:pt x="3294559" y="1530657"/>
                  <a:pt x="3317595" y="1543436"/>
                  <a:pt x="3341300" y="1556133"/>
                </a:cubicBezTo>
                <a:cubicBezTo>
                  <a:pt x="3316637" y="1554825"/>
                  <a:pt x="3291973" y="1553517"/>
                  <a:pt x="3267359" y="1553009"/>
                </a:cubicBezTo>
                <a:cubicBezTo>
                  <a:pt x="3280352" y="1582573"/>
                  <a:pt x="3306470" y="1585584"/>
                  <a:pt x="3329832" y="1587586"/>
                </a:cubicBezTo>
                <a:cubicBezTo>
                  <a:pt x="3361297" y="1589949"/>
                  <a:pt x="3391527" y="1594072"/>
                  <a:pt x="3421490" y="1599301"/>
                </a:cubicBezTo>
                <a:cubicBezTo>
                  <a:pt x="3434412" y="1606594"/>
                  <a:pt x="3447319" y="1613621"/>
                  <a:pt x="3459923" y="1621220"/>
                </a:cubicBezTo>
                <a:cubicBezTo>
                  <a:pt x="3472880" y="1629046"/>
                  <a:pt x="3485168" y="1636952"/>
                  <a:pt x="3497490" y="1645392"/>
                </a:cubicBezTo>
                <a:cubicBezTo>
                  <a:pt x="3506301" y="1651572"/>
                  <a:pt x="3516714" y="1656484"/>
                  <a:pt x="3507803" y="1669911"/>
                </a:cubicBezTo>
                <a:cubicBezTo>
                  <a:pt x="3503816" y="1676032"/>
                  <a:pt x="3534148" y="1702959"/>
                  <a:pt x="3543290" y="1703729"/>
                </a:cubicBezTo>
                <a:cubicBezTo>
                  <a:pt x="3544644" y="1703834"/>
                  <a:pt x="3545996" y="1703940"/>
                  <a:pt x="3546999" y="1703818"/>
                </a:cubicBezTo>
                <a:cubicBezTo>
                  <a:pt x="3566312" y="1700405"/>
                  <a:pt x="3571232" y="1708935"/>
                  <a:pt x="3572295" y="1720349"/>
                </a:cubicBezTo>
                <a:cubicBezTo>
                  <a:pt x="3573341" y="1731497"/>
                  <a:pt x="3570880" y="1745753"/>
                  <a:pt x="3596922" y="1736961"/>
                </a:cubicBezTo>
                <a:cubicBezTo>
                  <a:pt x="3599895" y="1736064"/>
                  <a:pt x="3600664" y="1737582"/>
                  <a:pt x="3602119" y="1739285"/>
                </a:cubicBezTo>
                <a:cubicBezTo>
                  <a:pt x="3633888" y="1783486"/>
                  <a:pt x="3684678" y="1814377"/>
                  <a:pt x="3734798" y="1845349"/>
                </a:cubicBezTo>
                <a:cubicBezTo>
                  <a:pt x="3737590" y="1846890"/>
                  <a:pt x="3740383" y="1848430"/>
                  <a:pt x="3743174" y="1849972"/>
                </a:cubicBezTo>
                <a:cubicBezTo>
                  <a:pt x="3692460" y="1846720"/>
                  <a:pt x="3526297" y="1854765"/>
                  <a:pt x="3478101" y="1864630"/>
                </a:cubicBezTo>
                <a:cubicBezTo>
                  <a:pt x="3435216" y="1873314"/>
                  <a:pt x="3187933" y="1844748"/>
                  <a:pt x="3135293" y="1816496"/>
                </a:cubicBezTo>
                <a:cubicBezTo>
                  <a:pt x="3129987" y="1844249"/>
                  <a:pt x="3145700" y="1853084"/>
                  <a:pt x="3158510" y="1863880"/>
                </a:cubicBezTo>
                <a:cubicBezTo>
                  <a:pt x="3176652" y="1879130"/>
                  <a:pt x="3180104" y="1891061"/>
                  <a:pt x="3148907" y="1908797"/>
                </a:cubicBezTo>
                <a:cubicBezTo>
                  <a:pt x="3059526" y="1959351"/>
                  <a:pt x="3060614" y="1960561"/>
                  <a:pt x="3150229" y="2003660"/>
                </a:cubicBezTo>
                <a:cubicBezTo>
                  <a:pt x="3154391" y="2005572"/>
                  <a:pt x="3152878" y="2013539"/>
                  <a:pt x="3154219" y="2018746"/>
                </a:cubicBezTo>
                <a:cubicBezTo>
                  <a:pt x="3132340" y="2029448"/>
                  <a:pt x="3104621" y="2011868"/>
                  <a:pt x="3079313" y="2037482"/>
                </a:cubicBezTo>
                <a:cubicBezTo>
                  <a:pt x="3200844" y="2121812"/>
                  <a:pt x="3382216" y="2194063"/>
                  <a:pt x="3545961" y="2248584"/>
                </a:cubicBezTo>
                <a:cubicBezTo>
                  <a:pt x="3418859" y="2288406"/>
                  <a:pt x="3336249" y="2212515"/>
                  <a:pt x="3242382" y="2234890"/>
                </a:cubicBezTo>
                <a:cubicBezTo>
                  <a:pt x="3196963" y="2267233"/>
                  <a:pt x="3340047" y="2293389"/>
                  <a:pt x="3206852" y="2322137"/>
                </a:cubicBezTo>
                <a:cubicBezTo>
                  <a:pt x="3266485" y="2338535"/>
                  <a:pt x="3311047" y="2356223"/>
                  <a:pt x="3352854" y="2378270"/>
                </a:cubicBezTo>
                <a:cubicBezTo>
                  <a:pt x="3427094" y="2417864"/>
                  <a:pt x="3443161" y="2448130"/>
                  <a:pt x="3414532" y="2516826"/>
                </a:cubicBezTo>
                <a:cubicBezTo>
                  <a:pt x="3395525" y="2562076"/>
                  <a:pt x="3366606" y="2605038"/>
                  <a:pt x="3397577" y="2652556"/>
                </a:cubicBezTo>
                <a:cubicBezTo>
                  <a:pt x="3418842" y="2685144"/>
                  <a:pt x="3412947" y="2708944"/>
                  <a:pt x="3339773" y="2701969"/>
                </a:cubicBezTo>
                <a:cubicBezTo>
                  <a:pt x="3260852" y="2694617"/>
                  <a:pt x="3233446" y="2729610"/>
                  <a:pt x="3257041" y="2788223"/>
                </a:cubicBezTo>
                <a:cubicBezTo>
                  <a:pt x="3272229" y="2825841"/>
                  <a:pt x="3259642" y="2839714"/>
                  <a:pt x="3205892" y="2841661"/>
                </a:cubicBezTo>
                <a:cubicBezTo>
                  <a:pt x="3146428" y="2843763"/>
                  <a:pt x="3088665" y="2824990"/>
                  <a:pt x="3016267" y="2846107"/>
                </a:cubicBezTo>
                <a:cubicBezTo>
                  <a:pt x="3079284" y="2910414"/>
                  <a:pt x="3202965" y="2875032"/>
                  <a:pt x="3275450" y="2934701"/>
                </a:cubicBezTo>
                <a:cubicBezTo>
                  <a:pt x="3194271" y="2944802"/>
                  <a:pt x="3132104" y="2952064"/>
                  <a:pt x="3071009" y="2944432"/>
                </a:cubicBezTo>
                <a:cubicBezTo>
                  <a:pt x="3045559" y="2941340"/>
                  <a:pt x="3017770" y="2938533"/>
                  <a:pt x="3005039" y="2960743"/>
                </a:cubicBezTo>
                <a:cubicBezTo>
                  <a:pt x="2989910" y="2987540"/>
                  <a:pt x="3024584" y="2992735"/>
                  <a:pt x="3045255" y="2994795"/>
                </a:cubicBezTo>
                <a:cubicBezTo>
                  <a:pt x="3103524" y="3000354"/>
                  <a:pt x="3149512" y="3024578"/>
                  <a:pt x="3198769" y="3041966"/>
                </a:cubicBezTo>
                <a:cubicBezTo>
                  <a:pt x="3306591" y="3080177"/>
                  <a:pt x="3424230" y="3108608"/>
                  <a:pt x="3518098" y="3181525"/>
                </a:cubicBezTo>
                <a:cubicBezTo>
                  <a:pt x="3405474" y="3173693"/>
                  <a:pt x="3319103" y="3133957"/>
                  <a:pt x="3214876" y="3136382"/>
                </a:cubicBezTo>
                <a:cubicBezTo>
                  <a:pt x="3309623" y="3201944"/>
                  <a:pt x="3428070" y="3237794"/>
                  <a:pt x="3540876" y="3280232"/>
                </a:cubicBezTo>
                <a:cubicBezTo>
                  <a:pt x="3572951" y="3292185"/>
                  <a:pt x="3605372" y="3298995"/>
                  <a:pt x="3614558" y="3332242"/>
                </a:cubicBezTo>
                <a:cubicBezTo>
                  <a:pt x="3632460" y="3396643"/>
                  <a:pt x="3676382" y="3446619"/>
                  <a:pt x="3765439" y="3465091"/>
                </a:cubicBezTo>
                <a:cubicBezTo>
                  <a:pt x="3766125" y="3465276"/>
                  <a:pt x="3762072" y="3475699"/>
                  <a:pt x="3759506" y="3482990"/>
                </a:cubicBezTo>
                <a:cubicBezTo>
                  <a:pt x="3706514" y="3491555"/>
                  <a:pt x="3662256" y="3457457"/>
                  <a:pt x="3594905" y="3478499"/>
                </a:cubicBezTo>
                <a:cubicBezTo>
                  <a:pt x="3663098" y="3523656"/>
                  <a:pt x="3720597" y="3564741"/>
                  <a:pt x="3814430" y="3578876"/>
                </a:cubicBezTo>
                <a:cubicBezTo>
                  <a:pt x="3889563" y="3590177"/>
                  <a:pt x="3981512" y="3590582"/>
                  <a:pt x="4039126" y="3649369"/>
                </a:cubicBezTo>
                <a:cubicBezTo>
                  <a:pt x="3977790" y="3669682"/>
                  <a:pt x="3930328" y="3659325"/>
                  <a:pt x="3883152" y="3653497"/>
                </a:cubicBezTo>
                <a:cubicBezTo>
                  <a:pt x="3810528" y="3644576"/>
                  <a:pt x="3739087" y="3633097"/>
                  <a:pt x="3666446" y="3623911"/>
                </a:cubicBezTo>
                <a:cubicBezTo>
                  <a:pt x="3638957" y="3620530"/>
                  <a:pt x="3608896" y="3619071"/>
                  <a:pt x="3593589" y="3653674"/>
                </a:cubicBezTo>
                <a:cubicBezTo>
                  <a:pt x="3684581" y="3649631"/>
                  <a:pt x="3741824" y="3686720"/>
                  <a:pt x="3801238" y="3720862"/>
                </a:cubicBezTo>
                <a:cubicBezTo>
                  <a:pt x="3834791" y="3740152"/>
                  <a:pt x="3862819" y="3767894"/>
                  <a:pt x="3919545" y="3749213"/>
                </a:cubicBezTo>
                <a:cubicBezTo>
                  <a:pt x="3949563" y="3739403"/>
                  <a:pt x="3970044" y="3754371"/>
                  <a:pt x="3968059" y="3776085"/>
                </a:cubicBezTo>
                <a:cubicBezTo>
                  <a:pt x="3961477" y="3852579"/>
                  <a:pt x="4033657" y="3870411"/>
                  <a:pt x="4107750" y="3875932"/>
                </a:cubicBezTo>
                <a:cubicBezTo>
                  <a:pt x="4247829" y="3886613"/>
                  <a:pt x="4367192" y="3936847"/>
                  <a:pt x="4504087" y="3955698"/>
                </a:cubicBezTo>
                <a:cubicBezTo>
                  <a:pt x="4637239" y="3973931"/>
                  <a:pt x="5630348" y="4013091"/>
                  <a:pt x="5880284" y="3998656"/>
                </a:cubicBezTo>
                <a:cubicBezTo>
                  <a:pt x="7409751" y="3910310"/>
                  <a:pt x="8457142" y="3018967"/>
                  <a:pt x="8461494" y="3007971"/>
                </a:cubicBezTo>
                <a:cubicBezTo>
                  <a:pt x="8481448" y="2956432"/>
                  <a:pt x="8537247" y="2928466"/>
                  <a:pt x="8587378" y="2896089"/>
                </a:cubicBezTo>
                <a:cubicBezTo>
                  <a:pt x="8631032" y="2867717"/>
                  <a:pt x="8677604" y="2837649"/>
                  <a:pt x="8693826" y="2796225"/>
                </a:cubicBezTo>
                <a:cubicBezTo>
                  <a:pt x="8715249" y="2741288"/>
                  <a:pt x="8647790" y="2792407"/>
                  <a:pt x="8633488" y="2774007"/>
                </a:cubicBezTo>
                <a:cubicBezTo>
                  <a:pt x="8658507" y="2743865"/>
                  <a:pt x="8698366" y="2714075"/>
                  <a:pt x="8707444" y="2682105"/>
                </a:cubicBezTo>
                <a:cubicBezTo>
                  <a:pt x="8739824" y="2566518"/>
                  <a:pt x="8819561" y="2475526"/>
                  <a:pt x="8942552" y="2397549"/>
                </a:cubicBezTo>
                <a:cubicBezTo>
                  <a:pt x="8977822" y="2375023"/>
                  <a:pt x="8999812" y="2339612"/>
                  <a:pt x="9049260" y="2328253"/>
                </a:cubicBezTo>
                <a:cubicBezTo>
                  <a:pt x="9159134" y="2303404"/>
                  <a:pt x="9118356" y="2218151"/>
                  <a:pt x="9174304" y="2171379"/>
                </a:cubicBezTo>
                <a:cubicBezTo>
                  <a:pt x="9179581" y="2166982"/>
                  <a:pt x="9181728" y="2117398"/>
                  <a:pt x="9182228" y="2067678"/>
                </a:cubicBezTo>
                <a:lnTo>
                  <a:pt x="9182278" y="2047313"/>
                </a:lnTo>
                <a:lnTo>
                  <a:pt x="9184334" y="2047686"/>
                </a:lnTo>
                <a:cubicBezTo>
                  <a:pt x="9192950" y="2042242"/>
                  <a:pt x="9192359" y="2022485"/>
                  <a:pt x="9185124" y="1997142"/>
                </a:cubicBezTo>
                <a:lnTo>
                  <a:pt x="9181592" y="1987782"/>
                </a:lnTo>
                <a:lnTo>
                  <a:pt x="9181190" y="1974586"/>
                </a:lnTo>
                <a:cubicBezTo>
                  <a:pt x="9180902" y="1968441"/>
                  <a:pt x="9180584" y="1964399"/>
                  <a:pt x="9180252" y="1963164"/>
                </a:cubicBezTo>
                <a:cubicBezTo>
                  <a:pt x="9179760" y="1961378"/>
                  <a:pt x="9179284" y="1962333"/>
                  <a:pt x="9178804" y="1965349"/>
                </a:cubicBezTo>
                <a:lnTo>
                  <a:pt x="9177606" y="1977215"/>
                </a:lnTo>
                <a:lnTo>
                  <a:pt x="9169614" y="1956030"/>
                </a:lnTo>
                <a:cubicBezTo>
                  <a:pt x="9143144" y="1898537"/>
                  <a:pt x="9095234" y="1836160"/>
                  <a:pt x="9046406" y="1838718"/>
                </a:cubicBezTo>
                <a:cubicBezTo>
                  <a:pt x="9077129" y="1760642"/>
                  <a:pt x="9077129" y="1760642"/>
                  <a:pt x="8960873" y="1764524"/>
                </a:cubicBezTo>
                <a:cubicBezTo>
                  <a:pt x="9002330" y="1712259"/>
                  <a:pt x="9001568" y="1700272"/>
                  <a:pt x="8946755" y="1690806"/>
                </a:cubicBezTo>
                <a:cubicBezTo>
                  <a:pt x="8893980" y="1681628"/>
                  <a:pt x="8836186" y="1683529"/>
                  <a:pt x="8786897" y="1665607"/>
                </a:cubicBezTo>
                <a:cubicBezTo>
                  <a:pt x="8827191" y="1600331"/>
                  <a:pt x="8835148" y="1529576"/>
                  <a:pt x="8924505" y="1489227"/>
                </a:cubicBezTo>
                <a:cubicBezTo>
                  <a:pt x="8938584" y="1482958"/>
                  <a:pt x="8947122" y="1463671"/>
                  <a:pt x="8937122" y="1454681"/>
                </a:cubicBezTo>
                <a:cubicBezTo>
                  <a:pt x="8901654" y="1421129"/>
                  <a:pt x="8944526" y="1343460"/>
                  <a:pt x="8841119" y="1348202"/>
                </a:cubicBezTo>
                <a:cubicBezTo>
                  <a:pt x="8828354" y="1348673"/>
                  <a:pt x="8816185" y="1342631"/>
                  <a:pt x="8825548" y="1331028"/>
                </a:cubicBezTo>
                <a:cubicBezTo>
                  <a:pt x="8857711" y="1291432"/>
                  <a:pt x="8816096" y="1298887"/>
                  <a:pt x="8790413" y="1297436"/>
                </a:cubicBezTo>
                <a:cubicBezTo>
                  <a:pt x="8759333" y="1295832"/>
                  <a:pt x="8725565" y="1315490"/>
                  <a:pt x="8695944" y="1299752"/>
                </a:cubicBezTo>
                <a:cubicBezTo>
                  <a:pt x="8701338" y="1278697"/>
                  <a:pt x="8726082" y="1275968"/>
                  <a:pt x="8743050" y="1267471"/>
                </a:cubicBezTo>
                <a:cubicBezTo>
                  <a:pt x="8792636" y="1242406"/>
                  <a:pt x="8832648" y="1215014"/>
                  <a:pt x="8831902" y="1166250"/>
                </a:cubicBezTo>
                <a:cubicBezTo>
                  <a:pt x="8831416" y="1126849"/>
                  <a:pt x="8834560" y="1091573"/>
                  <a:pt x="8763628" y="1088084"/>
                </a:cubicBezTo>
                <a:cubicBezTo>
                  <a:pt x="8752484" y="1087556"/>
                  <a:pt x="8746480" y="1083182"/>
                  <a:pt x="8744052" y="1076766"/>
                </a:cubicBezTo>
                <a:cubicBezTo>
                  <a:pt x="8751664" y="1069402"/>
                  <a:pt x="8758926" y="1061811"/>
                  <a:pt x="8767977" y="1055883"/>
                </a:cubicBezTo>
                <a:cubicBezTo>
                  <a:pt x="8798386" y="1036363"/>
                  <a:pt x="8807604" y="1011893"/>
                  <a:pt x="8815418" y="986519"/>
                </a:cubicBezTo>
                <a:cubicBezTo>
                  <a:pt x="8820450" y="970342"/>
                  <a:pt x="8826500" y="954308"/>
                  <a:pt x="8839356" y="939330"/>
                </a:cubicBezTo>
                <a:cubicBezTo>
                  <a:pt x="8847184" y="930060"/>
                  <a:pt x="8857152" y="922680"/>
                  <a:pt x="8869964" y="917639"/>
                </a:cubicBezTo>
                <a:cubicBezTo>
                  <a:pt x="8881119" y="913066"/>
                  <a:pt x="8884190" y="908399"/>
                  <a:pt x="8876013" y="901606"/>
                </a:cubicBezTo>
                <a:cubicBezTo>
                  <a:pt x="8852888" y="882126"/>
                  <a:pt x="8842659" y="858937"/>
                  <a:pt x="8855230" y="828963"/>
                </a:cubicBezTo>
                <a:cubicBezTo>
                  <a:pt x="8859032" y="819911"/>
                  <a:pt x="8855550" y="812818"/>
                  <a:pt x="8844988" y="810876"/>
                </a:cubicBezTo>
                <a:cubicBezTo>
                  <a:pt x="8801020" y="802512"/>
                  <a:pt x="8788328" y="772374"/>
                  <a:pt x="8768255" y="747963"/>
                </a:cubicBezTo>
                <a:cubicBezTo>
                  <a:pt x="8739786" y="713294"/>
                  <a:pt x="8713605" y="677543"/>
                  <a:pt x="8692953" y="638707"/>
                </a:cubicBezTo>
                <a:cubicBezTo>
                  <a:pt x="8680700" y="615495"/>
                  <a:pt x="8668800" y="592509"/>
                  <a:pt x="8674423" y="564449"/>
                </a:cubicBezTo>
                <a:cubicBezTo>
                  <a:pt x="8675670" y="557588"/>
                  <a:pt x="8672308" y="552358"/>
                  <a:pt x="8667642" y="547822"/>
                </a:cubicBezTo>
                <a:cubicBezTo>
                  <a:pt x="8647856" y="527939"/>
                  <a:pt x="8648704" y="504214"/>
                  <a:pt x="8661198" y="478275"/>
                </a:cubicBezTo>
                <a:cubicBezTo>
                  <a:pt x="8668953" y="462573"/>
                  <a:pt x="8667832" y="460828"/>
                  <a:pt x="8645813" y="464032"/>
                </a:cubicBezTo>
                <a:cubicBezTo>
                  <a:pt x="8601088" y="470255"/>
                  <a:pt x="8556732" y="476969"/>
                  <a:pt x="8512338" y="477784"/>
                </a:cubicBezTo>
                <a:cubicBezTo>
                  <a:pt x="8462562" y="478712"/>
                  <a:pt x="8445778" y="468934"/>
                  <a:pt x="8481050" y="430572"/>
                </a:cubicBezTo>
                <a:cubicBezTo>
                  <a:pt x="8488612" y="422408"/>
                  <a:pt x="8495122" y="413567"/>
                  <a:pt x="8498220" y="404064"/>
                </a:cubicBezTo>
                <a:cubicBezTo>
                  <a:pt x="8500436" y="396549"/>
                  <a:pt x="8497776" y="391771"/>
                  <a:pt x="8489536" y="38928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063296"/>
            <a:ext cx="9144000" cy="1152663"/>
          </a:xfrm>
        </p:spPr>
        <p:txBody>
          <a:bodyPr anchor="ctr">
            <a:normAutofit/>
          </a:bodyPr>
          <a:lstStyle/>
          <a:p>
            <a:r>
              <a:rPr lang="en-GB" sz="4400">
                <a:latin typeface="Arial Rounded MT Bold" panose="020F0704030504030204" pitchFamily="34" charset="0"/>
              </a:rPr>
              <a:t>Meet the Teacher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329534"/>
            <a:ext cx="9144000" cy="6467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>
                <a:latin typeface="Arial Rounded MT Bold"/>
              </a:rPr>
              <a:t>September 2026</a:t>
            </a:r>
            <a:endParaRPr lang="en-GB" sz="2000">
              <a:latin typeface="Arial Rounded MT Bold" panose="020F0704030504030204" pitchFamily="34" charset="0"/>
            </a:endParaRPr>
          </a:p>
          <a:p>
            <a:r>
              <a:rPr lang="en-GB" sz="2000">
                <a:latin typeface="Arial Rounded MT Bold"/>
              </a:rPr>
              <a:t>Chestnut Class</a:t>
            </a: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596" y="1557181"/>
            <a:ext cx="3217333" cy="179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785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637705" y="1205303"/>
            <a:ext cx="10053763" cy="54287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Teachers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kern="12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Mrs</a:t>
            </a:r>
            <a:r>
              <a:rPr lang="en-US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 Hopkinson-Jones</a:t>
            </a: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(Monday-Tuesday)</a:t>
            </a:r>
            <a:endParaRPr lang="en-US" sz="4400" kern="120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(Wednesday – Friday)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Mrs</a:t>
            </a:r>
            <a:r>
              <a:rPr lang="en-US" sz="44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Robinson</a:t>
            </a:r>
            <a:r>
              <a:rPr lang="en-US" sz="4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Wed</a:t>
            </a:r>
            <a:endParaRPr lang="en-US" sz="4400" kern="120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4400" kern="1200">
              <a:solidFill>
                <a:srgbClr val="FFFFFF"/>
              </a:solidFill>
              <a:latin typeface="+mj-lt"/>
              <a:ea typeface="Calibri Light"/>
              <a:cs typeface="Calibri Light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4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lang="en-US" sz="4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4400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4400">
              <a:solidFill>
                <a:srgbClr val="FFFFFF"/>
              </a:solidFill>
              <a:latin typeface="+mj-lt"/>
              <a:ea typeface="Calibri Light" panose="020F0302020204030204"/>
              <a:cs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203290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3200" u="sng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/>
              <a:t>Welcome to Chestnut and well done to all of the children who have settled well. Your child’s well-being is of utmost importance to us. Please use the email address  </a:t>
            </a:r>
            <a:endParaRPr lang="en-US" sz="320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>
                <a:solidFill>
                  <a:srgbClr val="FF0000"/>
                </a:solidFill>
              </a:rPr>
              <a:t>chestnut@nestonpri.cheshire.sch.uk</a:t>
            </a:r>
            <a:r>
              <a:rPr lang="en-US" sz="3200"/>
              <a:t>  </a:t>
            </a:r>
            <a:endParaRPr lang="en-US" sz="3200">
              <a:ea typeface="Calibri"/>
              <a:cs typeface="Calibri"/>
            </a:endParaRPr>
          </a:p>
          <a:p>
            <a:pPr lvl="0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3200"/>
              <a:t>If you have any queries or questions and we will </a:t>
            </a:r>
            <a:r>
              <a:rPr lang="en-US" sz="3200" err="1"/>
              <a:t>endeavour</a:t>
            </a:r>
            <a:r>
              <a:rPr lang="en-US" sz="3200"/>
              <a:t> to respond asap.</a:t>
            </a:r>
            <a:endParaRPr lang="en-US" sz="32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711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extBox 1">
            <a:extLst>
              <a:ext uri="{FF2B5EF4-FFF2-40B4-BE49-F238E27FC236}">
                <a16:creationId xmlns:a16="http://schemas.microsoft.com/office/drawing/2014/main" id="{D84EC363-96D8-62A8-5FC3-A97A784056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493074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219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loseup of hands holding an open book">
            <a:extLst>
              <a:ext uri="{FF2B5EF4-FFF2-40B4-BE49-F238E27FC236}">
                <a16:creationId xmlns:a16="http://schemas.microsoft.com/office/drawing/2014/main" id="{4C758AC2-CA61-4D68-61F5-1D32AF33A2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39" r="1307" b="-10"/>
          <a:stretch>
            <a:fillRect/>
          </a:stretch>
        </p:blipFill>
        <p:spPr>
          <a:xfrm>
            <a:off x="0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327865" y="376490"/>
            <a:ext cx="4080494" cy="57825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/>
              <a:t>Reading</a:t>
            </a:r>
            <a:endParaRPr lang="en-US" sz="280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We are using Accelerated Reader this year. Children will be bringing home a book at the appropriate level. </a:t>
            </a:r>
            <a:endParaRPr lang="en-US" sz="200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As well as encouraging a love of reading, we will also be developing retrieval and inference skills.</a:t>
            </a:r>
            <a:endParaRPr lang="en-US" sz="200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We check the Accelerated Reader progress chart throughout the week, so they must be reading every day. 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/>
              <a:t>Each half term your child has an </a:t>
            </a:r>
            <a:r>
              <a:rPr lang="en-US" sz="2000" err="1"/>
              <a:t>individualised</a:t>
            </a:r>
            <a:r>
              <a:rPr lang="en-US" sz="2000"/>
              <a:t> target.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>
                <a:ea typeface="Calibri"/>
                <a:cs typeface="Calibri"/>
              </a:rPr>
              <a:t>Some children will be given extra reading tasks which we will speak to parents individually about. </a:t>
            </a:r>
          </a:p>
        </p:txBody>
      </p:sp>
    </p:spTree>
    <p:extLst>
      <p:ext uri="{BB962C8B-B14F-4D97-AF65-F5344CB8AC3E}">
        <p14:creationId xmlns:p14="http://schemas.microsoft.com/office/powerpoint/2010/main" val="2389812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333D99-0A44-A229-ACA1-3492A236A5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2889" r="2743" b="1236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atin typeface="+mj-lt"/>
                <a:ea typeface="+mj-ea"/>
                <a:cs typeface="+mj-cs"/>
              </a:rPr>
              <a:t>Current Topics</a:t>
            </a:r>
          </a:p>
        </p:txBody>
      </p:sp>
      <p:graphicFrame>
        <p:nvGraphicFramePr>
          <p:cNvPr id="5" name="TextBox 1">
            <a:extLst>
              <a:ext uri="{FF2B5EF4-FFF2-40B4-BE49-F238E27FC236}">
                <a16:creationId xmlns:a16="http://schemas.microsoft.com/office/drawing/2014/main" id="{5BA1FDFB-9A92-BF7E-E4CA-7FC76BFA19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553843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1683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0B0503-5624-369E-791C-B45356138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88881"/>
            <a:ext cx="10905066" cy="428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6686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887" y="643467"/>
            <a:ext cx="7684226" cy="5571065"/>
          </a:xfrm>
          <a:prstGeom prst="rect">
            <a:avLst/>
          </a:prstGeom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99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026" y="178861"/>
            <a:ext cx="460013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600">
                <a:latin typeface="Arial Rounded MT Bold"/>
              </a:rPr>
              <a:t>Maths Y4</a:t>
            </a:r>
            <a:endParaRPr lang="en-GB" sz="3600">
              <a:latin typeface="Arial Rounded MT Bold" panose="020F07040305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478" y="821955"/>
            <a:ext cx="11443063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>
                <a:latin typeface="Arial Rounded MT Bold" charset="0"/>
                <a:ea typeface="Arial Rounded MT Bold" charset="0"/>
                <a:cs typeface="Arial Rounded MT Bold" charset="0"/>
              </a:rPr>
              <a:t> Times table check – National test – just like the phonics test in Y1. It is an online assessment.</a:t>
            </a:r>
          </a:p>
          <a:p>
            <a:r>
              <a:rPr lang="en-US">
                <a:latin typeface="Arial Rounded MT Bold"/>
                <a:ea typeface="Arial Rounded MT Bold" charset="0"/>
                <a:cs typeface="Arial Rounded MT Bold" charset="0"/>
              </a:rPr>
              <a:t>There are 25 questions – they have 6 seconds to answer each question.</a:t>
            </a:r>
          </a:p>
          <a:p>
            <a:endParaRPr lang="en-GB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88" y="1652448"/>
            <a:ext cx="6481167" cy="52018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47230" y="1880547"/>
            <a:ext cx="3625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latin typeface="Arial Rounded MT Bold" charset="0"/>
                <a:ea typeface="Arial Rounded MT Bold" charset="0"/>
                <a:cs typeface="Arial Rounded MT Bold" charset="0"/>
              </a:rPr>
              <a:t>The Soundcheck game on TT Rockstars is the ideal way to practise for it.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86B53C-F326-A5AA-4938-4A913728CF28}"/>
              </a:ext>
            </a:extLst>
          </p:cNvPr>
          <p:cNvSpPr txBox="1"/>
          <p:nvPr/>
        </p:nvSpPr>
        <p:spPr>
          <a:xfrm>
            <a:off x="7981189" y="3246349"/>
            <a:ext cx="2822584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>
                <a:ea typeface="Calibri"/>
                <a:cs typeface="Calibri"/>
              </a:rPr>
              <a:t>They need to be on this for </a:t>
            </a:r>
            <a:r>
              <a:rPr lang="en-GB" sz="2400" b="1">
                <a:ea typeface="Calibri"/>
                <a:cs typeface="Calibri"/>
              </a:rPr>
              <a:t>3 minutes </a:t>
            </a:r>
            <a:r>
              <a:rPr lang="en-GB" sz="2400">
                <a:ea typeface="Calibri"/>
                <a:cs typeface="Calibri"/>
              </a:rPr>
              <a:t>every day. This will result in a fluency of 4 seconds a fact, which correlates with getting 25/25 on the MTC check</a:t>
            </a:r>
            <a:r>
              <a:rPr lang="en-GB" sz="2000">
                <a:ea typeface="Calibri"/>
                <a:cs typeface="Calibri"/>
              </a:rPr>
              <a:t>. </a:t>
            </a:r>
            <a:endParaRPr lang="en-GB" sz="2000"/>
          </a:p>
        </p:txBody>
      </p:sp>
    </p:spTree>
    <p:extLst>
      <p:ext uri="{BB962C8B-B14F-4D97-AF65-F5344CB8AC3E}">
        <p14:creationId xmlns:p14="http://schemas.microsoft.com/office/powerpoint/2010/main" val="96791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55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284" y="643467"/>
            <a:ext cx="8253431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532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4696F8-F880-F29A-577A-0F5E0E818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>
                <a:solidFill>
                  <a:srgbClr val="FFFFFF"/>
                </a:solidFill>
                <a:ea typeface="Calibri Light"/>
                <a:cs typeface="Calibri Light"/>
              </a:rPr>
              <a:t>Different Game Modes in TTRS</a:t>
            </a:r>
            <a:endParaRPr lang="en-GB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AA3055E-3EF2-40E5-5E31-AB4881F642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3405902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154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table of multiplication with green squares&#10;&#10;AI-generated content may be incorrect.">
            <a:extLst>
              <a:ext uri="{FF2B5EF4-FFF2-40B4-BE49-F238E27FC236}">
                <a16:creationId xmlns:a16="http://schemas.microsoft.com/office/drawing/2014/main" id="{DC90F5C3-4AE9-4D69-4301-99EE37C870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327" y="643466"/>
            <a:ext cx="1076534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8070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164482E-FABE-9A22-89AF-C04EB57C2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  <a:ea typeface="Calibri Light"/>
                <a:cs typeface="Calibri Light"/>
              </a:rPr>
              <a:t>Heat map</a:t>
            </a:r>
            <a:endParaRPr lang="en-GB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5F3EE-0B5F-30DD-A77D-4841EE029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en-GB" sz="2400">
                <a:ea typeface="Calibri"/>
                <a:cs typeface="Calibri"/>
              </a:rPr>
              <a:t>Every game (except Jamming as this is not timed) will impact on your child's heatmap. 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You can view your child's heat map by clicking on their avatar (top left corner) and then clicking 'My Stats'. </a:t>
            </a:r>
          </a:p>
          <a:p>
            <a:endParaRPr lang="en-GB" sz="2400">
              <a:ea typeface="Calibri"/>
              <a:cs typeface="Calibri"/>
            </a:endParaRPr>
          </a:p>
          <a:p>
            <a:r>
              <a:rPr lang="en-GB" sz="2400">
                <a:ea typeface="Calibri"/>
                <a:cs typeface="Calibri"/>
              </a:rPr>
              <a:t>The aim is to for their heatmap to go completely green – this means they have consistently answered each multiplication fact within 4 seconds or less. </a:t>
            </a:r>
            <a:r>
              <a:rPr lang="en-GB" sz="2400">
                <a:latin typeface="Calibri"/>
                <a:ea typeface="Roboto"/>
                <a:cs typeface="Roboto"/>
              </a:rPr>
              <a:t>They must answer each fact at least 10 times in any game mode (apart from Jamming) at 4 seconds or less before it will turn green on their heatmap.</a:t>
            </a:r>
            <a:endParaRPr lang="en-GB" sz="24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87683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Homework</a:t>
            </a:r>
            <a:endParaRPr lang="en-US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Reading- daily – Accelerated reader – see individual letters for your child’s log in details.</a:t>
            </a:r>
            <a:endParaRPr lang="en-US" sz="2400" dirty="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/>
                <a:cs typeface="Calibri"/>
              </a:rPr>
              <a:t>Century – One English Task One </a:t>
            </a:r>
            <a:r>
              <a:rPr lang="en-US" sz="2400" dirty="0" err="1">
                <a:ea typeface="Calibri"/>
                <a:cs typeface="Calibri"/>
              </a:rPr>
              <a:t>Maths</a:t>
            </a:r>
            <a:r>
              <a:rPr lang="en-US" sz="2400" dirty="0">
                <a:ea typeface="Calibri"/>
                <a:cs typeface="Calibri"/>
              </a:rPr>
              <a:t> Task each week – Set Monday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err="1"/>
              <a:t>Maths</a:t>
            </a:r>
            <a:r>
              <a:rPr lang="en-US" sz="2400" dirty="0"/>
              <a:t> – Times Table Rockstars log in details to be sent home on Relaunch Day- your child needs to be on it 3 minutes every day.</a:t>
            </a:r>
            <a:endParaRPr lang="en-US" sz="2400" dirty="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a typeface="Calibri"/>
                <a:cs typeface="Calibri"/>
              </a:rPr>
              <a:t>Spellings – 10 words a week from the Year 3/4 spelling list – to be tested the following Monday.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>
              <a:ea typeface="Calibri"/>
              <a:cs typeface="Calibri"/>
            </a:endParaRP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1406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698858" y="1322091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6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Other</a:t>
            </a:r>
            <a:r>
              <a:rPr kumimoji="0" lang="en-US" sz="2600" b="1" i="0" u="none" strike="noStrike" cap="none" spc="0" normalizeH="0" noProof="0">
                <a:ln>
                  <a:noFill/>
                </a:ln>
                <a:effectLst/>
                <a:uLnTx/>
                <a:uFillTx/>
              </a:rPr>
              <a:t> information for </a:t>
            </a:r>
            <a:r>
              <a:rPr lang="en-US" sz="2600" b="1"/>
              <a:t>Willow Class</a:t>
            </a:r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600" b="1" i="0" u="none" strike="noStrike" cap="none" spc="0" normalizeH="0" noProof="0">
              <a:ln>
                <a:noFill/>
              </a:ln>
              <a:effectLst/>
              <a:uLnTx/>
              <a:uFillTx/>
              <a:latin typeface="+mj-lt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b="1">
                <a:latin typeface="+mj-lt"/>
              </a:rPr>
              <a:t>Please bring a coat and a water bottle every day.</a:t>
            </a:r>
            <a:endParaRPr lang="en-US" sz="2600" b="1">
              <a:latin typeface="+mj-lt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</a:rPr>
              <a:t>You may want to provide your child with a piece of fruit for snack. Only fruit is allowed for snack.</a:t>
            </a:r>
            <a:endParaRPr lang="en-US" sz="2600" b="1">
              <a:latin typeface="+mj-lt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  <a:ea typeface="Calibri" panose="020F0502020204030204"/>
                <a:cs typeface="Calibri" panose="020F0502020204030204"/>
              </a:rPr>
              <a:t>PE Days- Friday  - </a:t>
            </a:r>
            <a:r>
              <a:rPr lang="en-US" sz="2600" b="1" err="1">
                <a:latin typeface="+mj-lt"/>
                <a:ea typeface="Calibri" panose="020F0502020204030204"/>
                <a:cs typeface="Calibri" panose="020F0502020204030204"/>
              </a:rPr>
              <a:t>Mr</a:t>
            </a:r>
            <a:r>
              <a:rPr lang="en-US" sz="2600" b="1">
                <a:latin typeface="+mj-lt"/>
                <a:ea typeface="Calibri" panose="020F0502020204030204"/>
                <a:cs typeface="Calibri" panose="020F0502020204030204"/>
              </a:rPr>
              <a:t> B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  <a:ea typeface="Calibri" panose="020F0502020204030204"/>
                <a:cs typeface="Calibri" panose="020F0502020204030204"/>
              </a:rPr>
              <a:t> Wednesday - Swimming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</a:rPr>
              <a:t>Please put your child’s name in all clothing items. </a:t>
            </a:r>
            <a:endParaRPr lang="en-US" sz="2600" b="1">
              <a:latin typeface="+mj-lt"/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b="1">
              <a:latin typeface="+mj-lt"/>
              <a:ea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600" b="1">
                <a:latin typeface="+mj-lt"/>
              </a:rPr>
              <a:t>Meal Selection- Please try to do this at home even if your child is a packed lunch every day.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>
              <a:ea typeface="Calibri"/>
              <a:cs typeface="Calibri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/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baseline="0"/>
          </a:p>
        </p:txBody>
      </p:sp>
    </p:spTree>
    <p:extLst>
      <p:ext uri="{BB962C8B-B14F-4D97-AF65-F5344CB8AC3E}">
        <p14:creationId xmlns:p14="http://schemas.microsoft.com/office/powerpoint/2010/main" val="24954980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1ED6D-0146-33F7-F97A-5414B0230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56C365BF-ABD6-F73E-290B-7459A28680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257" y="557061"/>
            <a:ext cx="11307486" cy="5444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9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832AD5C-3496-4755-9FE5-30D83647A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115" y="0"/>
            <a:ext cx="9218229" cy="712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876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 group of people with different emotions&#10;&#10;AI-generated content may be incorrect.">
            <a:extLst>
              <a:ext uri="{FF2B5EF4-FFF2-40B4-BE49-F238E27FC236}">
                <a16:creationId xmlns:a16="http://schemas.microsoft.com/office/drawing/2014/main" id="{A73E2B30-52F0-44BD-B82C-E35D1F586D4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7590" y="485365"/>
            <a:ext cx="9013279" cy="571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2024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GB" sz="4800">
                <a:solidFill>
                  <a:schemeClr val="bg1"/>
                </a:solidFill>
                <a:latin typeface="Arial Rounded MT Bold" panose="020F0704030504030204" pitchFamily="34" charset="0"/>
              </a:rPr>
              <a:t>Exciting Events!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7DF6D7-8993-96D0-5933-4E3350950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650808"/>
              </p:ext>
            </p:extLst>
          </p:nvPr>
        </p:nvGraphicFramePr>
        <p:xfrm>
          <a:off x="6448136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0989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GB" sz="4800">
                <a:solidFill>
                  <a:schemeClr val="bg1"/>
                </a:solidFill>
                <a:latin typeface="Arial Rounded MT Bold" panose="020F0704030504030204" pitchFamily="34" charset="0"/>
              </a:rPr>
              <a:t>Exciting Events!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7DF6D7-8993-96D0-5933-4E3350950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626371"/>
              </p:ext>
            </p:extLst>
          </p:nvPr>
        </p:nvGraphicFramePr>
        <p:xfrm>
          <a:off x="6448136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14335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</p:spPr>
        <p:txBody>
          <a:bodyPr anchor="ctr">
            <a:normAutofit/>
          </a:bodyPr>
          <a:lstStyle/>
          <a:p>
            <a:r>
              <a:rPr lang="en-GB" sz="4800">
                <a:solidFill>
                  <a:schemeClr val="bg1"/>
                </a:solidFill>
                <a:latin typeface="Arial Rounded MT Bold" panose="020F0704030504030204" pitchFamily="34" charset="0"/>
              </a:rPr>
              <a:t>Exciting Events!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7DF6D7-8993-96D0-5933-4E33509504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650144"/>
              </p:ext>
            </p:extLst>
          </p:nvPr>
        </p:nvGraphicFramePr>
        <p:xfrm>
          <a:off x="6448136" y="529388"/>
          <a:ext cx="4828172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001341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22913" y="1090864"/>
            <a:ext cx="6555347" cy="5546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600" b="1" i="0" u="none" strike="noStrike" cap="none" spc="0" normalizeH="0" baseline="0" noProof="0">
                <a:ln>
                  <a:noFill/>
                </a:ln>
                <a:effectLst/>
                <a:uLnTx/>
                <a:uFillTx/>
              </a:rPr>
              <a:t>Other</a:t>
            </a:r>
            <a:r>
              <a:rPr kumimoji="0" lang="en-US" sz="2600" b="1" i="0" u="none" strike="noStrike" cap="none" spc="0" normalizeH="0" noProof="0">
                <a:ln>
                  <a:noFill/>
                </a:ln>
                <a:effectLst/>
                <a:uLnTx/>
                <a:uFillTx/>
              </a:rPr>
              <a:t> information</a:t>
            </a:r>
            <a:endParaRPr kumimoji="0" lang="en-US" sz="2600" b="1" i="0" u="none" strike="noStrike" cap="none" spc="0" normalizeH="0" noProof="0">
              <a:ln>
                <a:noFill/>
              </a:ln>
              <a:effectLst/>
              <a:uLnTx/>
              <a:uFillTx/>
              <a:latin typeface="+mj-lt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600" b="1">
                <a:latin typeface="+mj-lt"/>
              </a:rPr>
              <a:t>Please bring a coat and a water bottle every day.</a:t>
            </a:r>
            <a:endParaRPr lang="en-US" sz="2600" b="1">
              <a:latin typeface="+mj-lt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</a:rPr>
              <a:t>You may want to provide your child with a piece of fruit for snack. Only fruit is allowed for snack.</a:t>
            </a:r>
            <a:endParaRPr lang="en-US" sz="2600" b="1">
              <a:latin typeface="+mj-lt"/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>
              <a:latin typeface="+mj-lt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  <a:ea typeface="Calibri" panose="020F0502020204030204"/>
                <a:cs typeface="Calibri" panose="020F0502020204030204"/>
              </a:rPr>
              <a:t>PE Days- Wednesday - Swimming and Friday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600" b="1">
              <a:latin typeface="+mj-lt"/>
              <a:ea typeface="Calibri" panose="020F0502020204030204"/>
              <a:cs typeface="Calibri" panose="020F0502020204030204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b="1">
                <a:latin typeface="+mj-lt"/>
              </a:rPr>
              <a:t>Please put your child’s name in all clothing items. </a:t>
            </a:r>
            <a:endParaRPr lang="en-US" sz="2600" b="1">
              <a:latin typeface="+mj-lt"/>
              <a:ea typeface="Calibri"/>
              <a:cs typeface="Calibri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600" b="1">
              <a:latin typeface="+mj-lt"/>
              <a:ea typeface="Calibri"/>
              <a:cs typeface="Calibri"/>
            </a:endParaRPr>
          </a:p>
          <a:p>
            <a:pPr marL="457200" indent="-4572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600" b="1">
                <a:latin typeface="+mj-lt"/>
              </a:rPr>
              <a:t>Meal Selection- Please to do this at home even if your child is a packed lunch every day.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>
              <a:ea typeface="Calibri"/>
              <a:cs typeface="Calibri"/>
            </a:endParaRP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>
              <a:ea typeface="Calibri"/>
              <a:cs typeface="Calibri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/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sz="2000"/>
          </a:p>
          <a:p>
            <a:pPr marL="0" marR="0" lvl="0" indent="-228600" fontAlgn="auto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000" b="1" baseline="0"/>
          </a:p>
        </p:txBody>
      </p:sp>
    </p:spTree>
    <p:extLst>
      <p:ext uri="{BB962C8B-B14F-4D97-AF65-F5344CB8AC3E}">
        <p14:creationId xmlns:p14="http://schemas.microsoft.com/office/powerpoint/2010/main" val="3615442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C4B71-5326-4ACF-81B1-6491BF9E4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9104D-2875-44E4-94DA-01A2D202E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214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5EB167B309E4BA2511C079FF65561" ma:contentTypeVersion="13" ma:contentTypeDescription="Create a new document." ma:contentTypeScope="" ma:versionID="d65a1cf222f20f395a7791ed7e510a75">
  <xsd:schema xmlns:xsd="http://www.w3.org/2001/XMLSchema" xmlns:xs="http://www.w3.org/2001/XMLSchema" xmlns:p="http://schemas.microsoft.com/office/2006/metadata/properties" xmlns:ns2="e7d79aa6-a19e-4437-9fb6-76862f5d20ce" xmlns:ns3="e98d0904-a0f9-4eb2-8dc6-ee1726c663c1" targetNamespace="http://schemas.microsoft.com/office/2006/metadata/properties" ma:root="true" ma:fieldsID="0d66a3c476b8c9f8411fa1caaa9d9fe9" ns2:_="" ns3:_="">
    <xsd:import namespace="e7d79aa6-a19e-4437-9fb6-76862f5d20ce"/>
    <xsd:import namespace="e98d0904-a0f9-4eb2-8dc6-ee1726c66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79aa6-a19e-4437-9fb6-76862f5d2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0c7cae8-3912-4b1c-8d19-d4c055b09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d0904-a0f9-4eb2-8dc6-ee1726c663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f39fb59-0ba5-4d9f-96e7-8b7b286f3b13}" ma:internalName="TaxCatchAll" ma:showField="CatchAllData" ma:web="e98d0904-a0f9-4eb2-8dc6-ee1726c66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79aa6-a19e-4437-9fb6-76862f5d20ce">
      <Terms xmlns="http://schemas.microsoft.com/office/infopath/2007/PartnerControls"/>
    </lcf76f155ced4ddcb4097134ff3c332f>
    <TaxCatchAll xmlns="e98d0904-a0f9-4eb2-8dc6-ee1726c663c1" xsi:nil="true"/>
  </documentManagement>
</p:properties>
</file>

<file path=customXml/itemProps1.xml><?xml version="1.0" encoding="utf-8"?>
<ds:datastoreItem xmlns:ds="http://schemas.openxmlformats.org/officeDocument/2006/customXml" ds:itemID="{B0F20243-883B-4C14-8D5B-034D120F925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6970A2-19CD-4B2A-8699-3C45FBEE7F5E}">
  <ds:schemaRefs>
    <ds:schemaRef ds:uri="e7d79aa6-a19e-4437-9fb6-76862f5d20ce"/>
    <ds:schemaRef ds:uri="e98d0904-a0f9-4eb2-8dc6-ee1726c663c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DADB9BA-BC2B-41FA-87F5-4A81818696D0}">
  <ds:schemaRefs>
    <ds:schemaRef ds:uri="e7d79aa6-a19e-4437-9fb6-76862f5d20ce"/>
    <ds:schemaRef ds:uri="e98d0904-a0f9-4eb2-8dc6-ee1726c663c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23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Meet the Teacher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 Game Modes in TTRS</vt:lpstr>
      <vt:lpstr>PowerPoint Presentation</vt:lpstr>
      <vt:lpstr>Heat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Exciting Events! </vt:lpstr>
      <vt:lpstr>Exciting Events! </vt:lpstr>
      <vt:lpstr>Exciting Events! </vt:lpstr>
      <vt:lpstr>PowerPoint Presentation</vt:lpstr>
      <vt:lpstr>Any Questions?</vt:lpstr>
    </vt:vector>
  </TitlesOfParts>
  <Company>Liverpool John Moores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Margie</dc:creator>
  <cp:revision>17</cp:revision>
  <cp:lastPrinted>2020-09-11T13:07:18Z</cp:lastPrinted>
  <dcterms:created xsi:type="dcterms:W3CDTF">2019-09-08T09:12:48Z</dcterms:created>
  <dcterms:modified xsi:type="dcterms:W3CDTF">2026-09-04T15:17:42Z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0x01010079F5EB167B309E4BA2511C079FF65561</vt:lpwstr>
  </property>
  <property fmtid="{D5CDD505-2E9C-101B-9397-08002B2CF9AE}" pid="3" name="MediaServiceImageTags">
    <vt:lpwstr/>
  </property>
</Properties>
</file>