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5616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1" d="100"/>
          <a:sy n="51" d="100"/>
        </p:scale>
        <p:origin x="365" y="38"/>
      </p:cViewPr>
      <p:guideLst>
        <p:guide orient="horz" pos="2160"/>
        <p:guide pos="3840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5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8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9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2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0" name="Google Shape;21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3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14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5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9ccf1e14d_0_1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g3f9ccf1e14d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200" cy="3349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6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18:notes"/>
          <p:cNvSpPr txBox="1">
            <a:spLocks noGrp="1"/>
          </p:cNvSpPr>
          <p:nvPr>
            <p:ph type="body" idx="1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18:notes"/>
          <p:cNvSpPr txBox="1">
            <a:spLocks noGrp="1"/>
          </p:cNvSpPr>
          <p:nvPr>
            <p:ph type="sldNum" idx="12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2E5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 extrusionOk="0">
                <a:moveTo>
                  <a:pt x="9149158" y="2038490"/>
                </a:moveTo>
                <a:cubicBezTo>
                  <a:pt x="9152630" y="2038396"/>
                  <a:pt x="9157442" y="2039945"/>
                  <a:pt x="9164184" y="2044026"/>
                </a:cubicBezTo>
                <a:lnTo>
                  <a:pt x="9172532" y="2045543"/>
                </a:lnTo>
                <a:lnTo>
                  <a:pt x="9171580" y="2056997"/>
                </a:lnTo>
                <a:cubicBezTo>
                  <a:pt x="9169082" y="2082897"/>
                  <a:pt x="9165822" y="2102884"/>
                  <a:pt x="9161257" y="2098605"/>
                </a:cubicBezTo>
                <a:cubicBezTo>
                  <a:pt x="9149066" y="2086928"/>
                  <a:pt x="9130962" y="2077578"/>
                  <a:pt x="9138232" y="2059518"/>
                </a:cubicBezTo>
                <a:cubicBezTo>
                  <a:pt x="9140394" y="2053821"/>
                  <a:pt x="9138743" y="2038771"/>
                  <a:pt x="9149158" y="2038490"/>
                </a:cubicBezTo>
                <a:close/>
                <a:moveTo>
                  <a:pt x="9177606" y="1977215"/>
                </a:moveTo>
                <a:lnTo>
                  <a:pt x="9181592" y="1987782"/>
                </a:lnTo>
                <a:lnTo>
                  <a:pt x="9181923" y="1998627"/>
                </a:lnTo>
                <a:cubicBezTo>
                  <a:pt x="9182120" y="2008276"/>
                  <a:pt x="9182258" y="2019324"/>
                  <a:pt x="9182316" y="2031066"/>
                </a:cubicBezTo>
                <a:lnTo>
                  <a:pt x="9182278" y="2047313"/>
                </a:lnTo>
                <a:lnTo>
                  <a:pt x="9172532" y="2045543"/>
                </a:lnTo>
                <a:lnTo>
                  <a:pt x="9173842" y="2029805"/>
                </a:lnTo>
                <a:cubicBezTo>
                  <a:pt x="9175210" y="2011268"/>
                  <a:pt x="9176320" y="1992822"/>
                  <a:pt x="9177334" y="1979903"/>
                </a:cubicBezTo>
                <a:close/>
                <a:moveTo>
                  <a:pt x="3696300" y="1578900"/>
                </a:moveTo>
                <a:cubicBezTo>
                  <a:pt x="3710474" y="1584699"/>
                  <a:pt x="3724648" y="1590499"/>
                  <a:pt x="3738823" y="1596298"/>
                </a:cubicBezTo>
                <a:cubicBezTo>
                  <a:pt x="3731018" y="1595365"/>
                  <a:pt x="3722545" y="1594511"/>
                  <a:pt x="3714409" y="1593618"/>
                </a:cubicBezTo>
                <a:cubicBezTo>
                  <a:pt x="3707437" y="1589899"/>
                  <a:pt x="3700149" y="1586487"/>
                  <a:pt x="3693161" y="1582501"/>
                </a:cubicBezTo>
                <a:cubicBezTo>
                  <a:pt x="3694096" y="1581313"/>
                  <a:pt x="3695364" y="1580088"/>
                  <a:pt x="3696300" y="1578900"/>
                </a:cubicBezTo>
                <a:close/>
                <a:moveTo>
                  <a:pt x="3918454" y="1175387"/>
                </a:moveTo>
                <a:cubicBezTo>
                  <a:pt x="4003499" y="1210184"/>
                  <a:pt x="4088562" y="1245245"/>
                  <a:pt x="4173607" y="1280040"/>
                </a:cubicBezTo>
                <a:cubicBezTo>
                  <a:pt x="4172338" y="1281268"/>
                  <a:pt x="4171404" y="1282454"/>
                  <a:pt x="4170135" y="1283683"/>
                </a:cubicBezTo>
                <a:cubicBezTo>
                  <a:pt x="4077511" y="1256783"/>
                  <a:pt x="3989628" y="1225016"/>
                  <a:pt x="3918454" y="1175387"/>
                </a:cubicBezTo>
                <a:close/>
                <a:moveTo>
                  <a:pt x="8109090" y="602108"/>
                </a:moveTo>
                <a:lnTo>
                  <a:pt x="8113034" y="602645"/>
                </a:lnTo>
                <a:cubicBezTo>
                  <a:pt x="8117145" y="603257"/>
                  <a:pt x="8117456" y="603522"/>
                  <a:pt x="8111220" y="603405"/>
                </a:cubicBezTo>
                <a:close/>
                <a:moveTo>
                  <a:pt x="8489536" y="389280"/>
                </a:moveTo>
                <a:cubicBezTo>
                  <a:pt x="8479909" y="386150"/>
                  <a:pt x="8475270" y="392618"/>
                  <a:pt x="8470194" y="397527"/>
                </a:cubicBezTo>
                <a:cubicBezTo>
                  <a:pt x="8442581" y="423957"/>
                  <a:pt x="8407160" y="444085"/>
                  <a:pt x="8373511" y="465608"/>
                </a:cubicBezTo>
                <a:cubicBezTo>
                  <a:pt x="8325315" y="496678"/>
                  <a:pt x="8274262" y="525140"/>
                  <a:pt x="8231753" y="560890"/>
                </a:cubicBezTo>
                <a:cubicBezTo>
                  <a:pt x="8220884" y="569991"/>
                  <a:pt x="8202133" y="566357"/>
                  <a:pt x="8199967" y="553465"/>
                </a:cubicBezTo>
                <a:cubicBezTo>
                  <a:pt x="8197799" y="540575"/>
                  <a:pt x="8188778" y="541668"/>
                  <a:pt x="8175616" y="546483"/>
                </a:cubicBezTo>
                <a:cubicBezTo>
                  <a:pt x="8159813" y="552155"/>
                  <a:pt x="8144012" y="557828"/>
                  <a:pt x="8128578" y="563992"/>
                </a:cubicBezTo>
                <a:cubicBezTo>
                  <a:pt x="8112493" y="570503"/>
                  <a:pt x="8105752" y="580983"/>
                  <a:pt x="8104845" y="593172"/>
                </a:cubicBezTo>
                <a:cubicBezTo>
                  <a:pt x="8104654" y="595478"/>
                  <a:pt x="8104732" y="598018"/>
                  <a:pt x="8105615" y="599991"/>
                </a:cubicBezTo>
                <a:lnTo>
                  <a:pt x="8109090" y="602108"/>
                </a:lnTo>
                <a:lnTo>
                  <a:pt x="8092049" y="599788"/>
                </a:lnTo>
                <a:cubicBezTo>
                  <a:pt x="8074125" y="597229"/>
                  <a:pt x="8051995" y="593399"/>
                  <a:pt x="8047646" y="588557"/>
                </a:cubicBezTo>
                <a:cubicBezTo>
                  <a:pt x="8047278" y="588065"/>
                  <a:pt x="7852240" y="650342"/>
                  <a:pt x="7793637" y="681868"/>
                </a:cubicBezTo>
                <a:cubicBezTo>
                  <a:pt x="7757179" y="701583"/>
                  <a:pt x="7034011" y="1031296"/>
                  <a:pt x="6007741" y="1095470"/>
                </a:cubicBezTo>
                <a:cubicBezTo>
                  <a:pt x="5971519" y="1097710"/>
                  <a:pt x="5937353" y="1100506"/>
                  <a:pt x="5902533" y="1103650"/>
                </a:cubicBezTo>
                <a:cubicBezTo>
                  <a:pt x="5594429" y="1129961"/>
                  <a:pt x="5292360" y="1161179"/>
                  <a:pt x="5164222" y="1163546"/>
                </a:cubicBezTo>
                <a:cubicBezTo>
                  <a:pt x="5063988" y="1165217"/>
                  <a:pt x="4549164" y="1138992"/>
                  <a:pt x="4395075" y="1082763"/>
                </a:cubicBezTo>
                <a:cubicBezTo>
                  <a:pt x="4237527" y="1025076"/>
                  <a:pt x="4088158" y="958345"/>
                  <a:pt x="3939440" y="891265"/>
                </a:cubicBezTo>
                <a:cubicBezTo>
                  <a:pt x="3874968" y="862299"/>
                  <a:pt x="3806689" y="837016"/>
                  <a:pt x="3747894" y="801994"/>
                </a:cubicBezTo>
                <a:cubicBezTo>
                  <a:pt x="3689082" y="766706"/>
                  <a:pt x="3632839" y="729495"/>
                  <a:pt x="3569553" y="697970"/>
                </a:cubicBezTo>
                <a:cubicBezTo>
                  <a:pt x="3551464" y="688887"/>
                  <a:pt x="3533327" y="679005"/>
                  <a:pt x="3507813" y="680216"/>
                </a:cubicBezTo>
                <a:cubicBezTo>
                  <a:pt x="3502099" y="680371"/>
                  <a:pt x="3496101" y="681365"/>
                  <a:pt x="3490455" y="682587"/>
                </a:cubicBezTo>
                <a:cubicBezTo>
                  <a:pt x="3484140" y="683888"/>
                  <a:pt x="3479298" y="687159"/>
                  <a:pt x="3477246" y="691971"/>
                </a:cubicBezTo>
                <a:cubicBezTo>
                  <a:pt x="3475230" y="697315"/>
                  <a:pt x="3479426" y="699760"/>
                  <a:pt x="3484273" y="701857"/>
                </a:cubicBezTo>
                <a:cubicBezTo>
                  <a:pt x="3487733" y="703316"/>
                  <a:pt x="3491260" y="705843"/>
                  <a:pt x="3495638" y="705849"/>
                </a:cubicBezTo>
                <a:cubicBezTo>
                  <a:pt x="3523576" y="705686"/>
                  <a:pt x="3534967" y="720681"/>
                  <a:pt x="3548914" y="733487"/>
                </a:cubicBezTo>
                <a:cubicBezTo>
                  <a:pt x="3554984" y="738925"/>
                  <a:pt x="3561304" y="742991"/>
                  <a:pt x="3551504" y="753036"/>
                </a:cubicBezTo>
                <a:cubicBezTo>
                  <a:pt x="3542974" y="761854"/>
                  <a:pt x="3552584" y="764716"/>
                  <a:pt x="3562075" y="765715"/>
                </a:cubicBezTo>
                <a:cubicBezTo>
                  <a:pt x="3575293" y="767067"/>
                  <a:pt x="3590630" y="764672"/>
                  <a:pt x="3605942" y="772481"/>
                </a:cubicBezTo>
                <a:cubicBezTo>
                  <a:pt x="3550860" y="779958"/>
                  <a:pt x="3525860" y="757484"/>
                  <a:pt x="3499309" y="737079"/>
                </a:cubicBezTo>
                <a:cubicBezTo>
                  <a:pt x="3489410" y="729689"/>
                  <a:pt x="3482419" y="720334"/>
                  <a:pt x="3473788" y="711717"/>
                </a:cubicBezTo>
                <a:cubicBezTo>
                  <a:pt x="3463019" y="701211"/>
                  <a:pt x="3451290" y="702093"/>
                  <a:pt x="3437248" y="714263"/>
                </a:cubicBezTo>
                <a:cubicBezTo>
                  <a:pt x="3424810" y="725164"/>
                  <a:pt x="3418411" y="725135"/>
                  <a:pt x="3413254" y="712874"/>
                </a:cubicBezTo>
                <a:cubicBezTo>
                  <a:pt x="3405299" y="693706"/>
                  <a:pt x="3389031" y="681450"/>
                  <a:pt x="3362511" y="677414"/>
                </a:cubicBezTo>
                <a:cubicBezTo>
                  <a:pt x="3356728" y="676504"/>
                  <a:pt x="3349492" y="673891"/>
                  <a:pt x="3344467" y="679599"/>
                </a:cubicBezTo>
                <a:cubicBezTo>
                  <a:pt x="3340061" y="684428"/>
                  <a:pt x="3344392" y="689004"/>
                  <a:pt x="3347971" y="692328"/>
                </a:cubicBezTo>
                <a:cubicBezTo>
                  <a:pt x="3354407" y="698260"/>
                  <a:pt x="3360162" y="704004"/>
                  <a:pt x="3363008" y="711713"/>
                </a:cubicBezTo>
                <a:cubicBezTo>
                  <a:pt x="3365019" y="716838"/>
                  <a:pt x="3367062" y="722495"/>
                  <a:pt x="3362637" y="727058"/>
                </a:cubicBezTo>
                <a:cubicBezTo>
                  <a:pt x="3344342" y="746453"/>
                  <a:pt x="3358884" y="752745"/>
                  <a:pt x="3376167" y="759779"/>
                </a:cubicBezTo>
                <a:cubicBezTo>
                  <a:pt x="3400002" y="769239"/>
                  <a:pt x="3410177" y="786259"/>
                  <a:pt x="3406203" y="808483"/>
                </a:cubicBezTo>
                <a:cubicBezTo>
                  <a:pt x="3404757" y="817516"/>
                  <a:pt x="3406433" y="822682"/>
                  <a:pt x="3420116" y="820757"/>
                </a:cubicBezTo>
                <a:cubicBezTo>
                  <a:pt x="3425463" y="820110"/>
                  <a:pt x="3426984" y="822878"/>
                  <a:pt x="3429194" y="825831"/>
                </a:cubicBezTo>
                <a:cubicBezTo>
                  <a:pt x="3476758" y="896035"/>
                  <a:pt x="3542778" y="954609"/>
                  <a:pt x="3619149" y="1006561"/>
                </a:cubicBezTo>
                <a:cubicBezTo>
                  <a:pt x="3681093" y="1048718"/>
                  <a:pt x="3748746" y="1085351"/>
                  <a:pt x="3818654" y="1120369"/>
                </a:cubicBezTo>
                <a:cubicBezTo>
                  <a:pt x="3820742" y="1121458"/>
                  <a:pt x="3822850" y="1122813"/>
                  <a:pt x="3824021" y="1125355"/>
                </a:cubicBezTo>
                <a:cubicBezTo>
                  <a:pt x="3791940" y="1123873"/>
                  <a:pt x="3763844" y="1116270"/>
                  <a:pt x="3736668" y="1107215"/>
                </a:cubicBezTo>
                <a:cubicBezTo>
                  <a:pt x="3664431" y="1083216"/>
                  <a:pt x="3602610" y="1048291"/>
                  <a:pt x="3540174" y="1014247"/>
                </a:cubicBezTo>
                <a:cubicBezTo>
                  <a:pt x="3502142" y="993353"/>
                  <a:pt x="3463159" y="973379"/>
                  <a:pt x="3421640" y="955861"/>
                </a:cubicBezTo>
                <a:cubicBezTo>
                  <a:pt x="3414719" y="952940"/>
                  <a:pt x="3409737" y="948712"/>
                  <a:pt x="3404753" y="944484"/>
                </a:cubicBezTo>
                <a:cubicBezTo>
                  <a:pt x="3401911" y="942144"/>
                  <a:pt x="3398417" y="940152"/>
                  <a:pt x="3393138" y="941865"/>
                </a:cubicBezTo>
                <a:cubicBezTo>
                  <a:pt x="3386540" y="944006"/>
                  <a:pt x="3386126" y="948083"/>
                  <a:pt x="3385712" y="952159"/>
                </a:cubicBezTo>
                <a:cubicBezTo>
                  <a:pt x="3384520" y="965187"/>
                  <a:pt x="3389594" y="976116"/>
                  <a:pt x="3398641" y="986025"/>
                </a:cubicBezTo>
                <a:cubicBezTo>
                  <a:pt x="3422140" y="1011364"/>
                  <a:pt x="3455589" y="1029056"/>
                  <a:pt x="3489975" y="1045560"/>
                </a:cubicBezTo>
                <a:cubicBezTo>
                  <a:pt x="3534421" y="1066751"/>
                  <a:pt x="3577600" y="1089169"/>
                  <a:pt x="3617273" y="1114697"/>
                </a:cubicBezTo>
                <a:cubicBezTo>
                  <a:pt x="3620082" y="1116503"/>
                  <a:pt x="3625178" y="1117229"/>
                  <a:pt x="3623898" y="1123556"/>
                </a:cubicBezTo>
                <a:cubicBezTo>
                  <a:pt x="3599276" y="1112313"/>
                  <a:pt x="3576007" y="1101173"/>
                  <a:pt x="3552438" y="1090606"/>
                </a:cubicBezTo>
                <a:cubicBezTo>
                  <a:pt x="3529203" y="1079998"/>
                  <a:pt x="3505634" y="1069432"/>
                  <a:pt x="3482417" y="1059092"/>
                </a:cubicBezTo>
                <a:cubicBezTo>
                  <a:pt x="3476868" y="1056543"/>
                  <a:pt x="3470899" y="1052702"/>
                  <a:pt x="3463468" y="1057629"/>
                </a:cubicBezTo>
                <a:cubicBezTo>
                  <a:pt x="3455703" y="1062595"/>
                  <a:pt x="3457128" y="1069134"/>
                  <a:pt x="3459472" y="1074217"/>
                </a:cubicBezTo>
                <a:cubicBezTo>
                  <a:pt x="3466821" y="1089165"/>
                  <a:pt x="3478729" y="1101681"/>
                  <a:pt x="3494211" y="1112153"/>
                </a:cubicBezTo>
                <a:cubicBezTo>
                  <a:pt x="3546907" y="1146573"/>
                  <a:pt x="3606933" y="1174465"/>
                  <a:pt x="3663137" y="1205775"/>
                </a:cubicBezTo>
                <a:cubicBezTo>
                  <a:pt x="3693512" y="1222766"/>
                  <a:pt x="3721631" y="1241370"/>
                  <a:pt x="3748466" y="1260936"/>
                </a:cubicBezTo>
                <a:cubicBezTo>
                  <a:pt x="3754470" y="1265310"/>
                  <a:pt x="3754440" y="1270144"/>
                  <a:pt x="3753142" y="1276208"/>
                </a:cubicBezTo>
                <a:cubicBezTo>
                  <a:pt x="3747968" y="1300726"/>
                  <a:pt x="3758834" y="1307462"/>
                  <a:pt x="3791960" y="1298886"/>
                </a:cubicBezTo>
                <a:cubicBezTo>
                  <a:pt x="3802234" y="1296299"/>
                  <a:pt x="3809336" y="1296782"/>
                  <a:pt x="3816039" y="1301606"/>
                </a:cubicBezTo>
                <a:cubicBezTo>
                  <a:pt x="3897299" y="1361555"/>
                  <a:pt x="3991895" y="1408883"/>
                  <a:pt x="4094439" y="1448806"/>
                </a:cubicBezTo>
                <a:cubicBezTo>
                  <a:pt x="4136210" y="1464953"/>
                  <a:pt x="4179249" y="1479874"/>
                  <a:pt x="4222870" y="1493379"/>
                </a:cubicBezTo>
                <a:cubicBezTo>
                  <a:pt x="4222955" y="1494711"/>
                  <a:pt x="4223057" y="1496309"/>
                  <a:pt x="4223141" y="1497641"/>
                </a:cubicBezTo>
                <a:cubicBezTo>
                  <a:pt x="4222925" y="1499546"/>
                  <a:pt x="4222659" y="1500653"/>
                  <a:pt x="4222428" y="1502292"/>
                </a:cubicBezTo>
                <a:cubicBezTo>
                  <a:pt x="4160784" y="1480767"/>
                  <a:pt x="4099761" y="1458363"/>
                  <a:pt x="4039973" y="1434198"/>
                </a:cubicBezTo>
                <a:cubicBezTo>
                  <a:pt x="3877889" y="1368737"/>
                  <a:pt x="3722432" y="1296301"/>
                  <a:pt x="3564773" y="1226279"/>
                </a:cubicBezTo>
                <a:cubicBezTo>
                  <a:pt x="3511752" y="1202636"/>
                  <a:pt x="3468897" y="1169442"/>
                  <a:pt x="3420650" y="1141464"/>
                </a:cubicBezTo>
                <a:cubicBezTo>
                  <a:pt x="3388486" y="1122812"/>
                  <a:pt x="3357590" y="1102932"/>
                  <a:pt x="3320669" y="1088883"/>
                </a:cubicBezTo>
                <a:cubicBezTo>
                  <a:pt x="3305491" y="1083205"/>
                  <a:pt x="3289697" y="1078406"/>
                  <a:pt x="3270102" y="1082659"/>
                </a:cubicBezTo>
                <a:cubicBezTo>
                  <a:pt x="3262467" y="1084389"/>
                  <a:pt x="3253881" y="1087040"/>
                  <a:pt x="3251648" y="1094290"/>
                </a:cubicBezTo>
                <a:cubicBezTo>
                  <a:pt x="3249750" y="1101498"/>
                  <a:pt x="3256970" y="1103846"/>
                  <a:pt x="3263506" y="1106005"/>
                </a:cubicBezTo>
                <a:cubicBezTo>
                  <a:pt x="3265227" y="1106604"/>
                  <a:pt x="3266966" y="1107467"/>
                  <a:pt x="3268636" y="1107265"/>
                </a:cubicBezTo>
                <a:cubicBezTo>
                  <a:pt x="3300482" y="1105018"/>
                  <a:pt x="3309121" y="1124372"/>
                  <a:pt x="3325089" y="1137201"/>
                </a:cubicBezTo>
                <a:cubicBezTo>
                  <a:pt x="3330055" y="1141164"/>
                  <a:pt x="3330677" y="1145651"/>
                  <a:pt x="3326003" y="1151585"/>
                </a:cubicBezTo>
                <a:cubicBezTo>
                  <a:pt x="3317592" y="1162266"/>
                  <a:pt x="3324211" y="1165760"/>
                  <a:pt x="3336410" y="1166967"/>
                </a:cubicBezTo>
                <a:cubicBezTo>
                  <a:pt x="3348608" y="1168175"/>
                  <a:pt x="3361690" y="1167395"/>
                  <a:pt x="3375112" y="1171943"/>
                </a:cubicBezTo>
                <a:cubicBezTo>
                  <a:pt x="3354718" y="1179513"/>
                  <a:pt x="3340011" y="1175927"/>
                  <a:pt x="3326222" y="1170885"/>
                </a:cubicBezTo>
                <a:cubicBezTo>
                  <a:pt x="3295216" y="1159877"/>
                  <a:pt x="3274464" y="1140648"/>
                  <a:pt x="3254679" y="1120765"/>
                </a:cubicBezTo>
                <a:cubicBezTo>
                  <a:pt x="3250733" y="1116948"/>
                  <a:pt x="3247420" y="1112518"/>
                  <a:pt x="3242188" y="1109662"/>
                </a:cubicBezTo>
                <a:cubicBezTo>
                  <a:pt x="3232391" y="1103869"/>
                  <a:pt x="3222316" y="1104284"/>
                  <a:pt x="3211499" y="1114184"/>
                </a:cubicBezTo>
                <a:cubicBezTo>
                  <a:pt x="3197173" y="1127194"/>
                  <a:pt x="3191777" y="1127042"/>
                  <a:pt x="3185849" y="1113265"/>
                </a:cubicBezTo>
                <a:cubicBezTo>
                  <a:pt x="3177929" y="1094629"/>
                  <a:pt x="3162028" y="1082865"/>
                  <a:pt x="3135843" y="1078789"/>
                </a:cubicBezTo>
                <a:cubicBezTo>
                  <a:pt x="3130396" y="1077837"/>
                  <a:pt x="3124578" y="1076395"/>
                  <a:pt x="3119118" y="1080546"/>
                </a:cubicBezTo>
                <a:cubicBezTo>
                  <a:pt x="3113359" y="1085269"/>
                  <a:pt x="3117622" y="1088780"/>
                  <a:pt x="3120198" y="1092226"/>
                </a:cubicBezTo>
                <a:cubicBezTo>
                  <a:pt x="3123912" y="1097682"/>
                  <a:pt x="3128295" y="1103057"/>
                  <a:pt x="3131691" y="1108819"/>
                </a:cubicBezTo>
                <a:cubicBezTo>
                  <a:pt x="3137665" y="1118027"/>
                  <a:pt x="3139328" y="1128295"/>
                  <a:pt x="3129914" y="1139097"/>
                </a:cubicBezTo>
                <a:cubicBezTo>
                  <a:pt x="3123003" y="1146915"/>
                  <a:pt x="3123960" y="1151361"/>
                  <a:pt x="3133955" y="1154983"/>
                </a:cubicBezTo>
                <a:cubicBezTo>
                  <a:pt x="3165979" y="1166136"/>
                  <a:pt x="3186931" y="1183194"/>
                  <a:pt x="3178170" y="1214855"/>
                </a:cubicBezTo>
                <a:cubicBezTo>
                  <a:pt x="3176770" y="1219320"/>
                  <a:pt x="3179046" y="1223338"/>
                  <a:pt x="3185378" y="1222303"/>
                </a:cubicBezTo>
                <a:cubicBezTo>
                  <a:pt x="3199361" y="1219805"/>
                  <a:pt x="3202140" y="1226447"/>
                  <a:pt x="3206608" y="1233153"/>
                </a:cubicBezTo>
                <a:cubicBezTo>
                  <a:pt x="3250090" y="1297409"/>
                  <a:pt x="3310389" y="1350771"/>
                  <a:pt x="3379140" y="1399351"/>
                </a:cubicBezTo>
                <a:cubicBezTo>
                  <a:pt x="3447189" y="1447479"/>
                  <a:pt x="3522881" y="1488775"/>
                  <a:pt x="3603118" y="1527375"/>
                </a:cubicBezTo>
                <a:cubicBezTo>
                  <a:pt x="3581296" y="1528405"/>
                  <a:pt x="3552602" y="1521951"/>
                  <a:pt x="3524809" y="1513774"/>
                </a:cubicBezTo>
                <a:cubicBezTo>
                  <a:pt x="3451354" y="1491802"/>
                  <a:pt x="3389901" y="1457369"/>
                  <a:pt x="3327498" y="1423859"/>
                </a:cubicBezTo>
                <a:cubicBezTo>
                  <a:pt x="3283917" y="1400416"/>
                  <a:pt x="3241288" y="1376052"/>
                  <a:pt x="3192949" y="1357211"/>
                </a:cubicBezTo>
                <a:cubicBezTo>
                  <a:pt x="3187434" y="1355196"/>
                  <a:pt x="3183538" y="1352177"/>
                  <a:pt x="3180259" y="1348280"/>
                </a:cubicBezTo>
                <a:cubicBezTo>
                  <a:pt x="3177348" y="1344874"/>
                  <a:pt x="3173119" y="1341896"/>
                  <a:pt x="3166204" y="1344345"/>
                </a:cubicBezTo>
                <a:cubicBezTo>
                  <a:pt x="3159306" y="1347059"/>
                  <a:pt x="3158942" y="1351935"/>
                  <a:pt x="3159212" y="1356197"/>
                </a:cubicBezTo>
                <a:cubicBezTo>
                  <a:pt x="3161232" y="1372059"/>
                  <a:pt x="3167827" y="1385754"/>
                  <a:pt x="3181004" y="1397043"/>
                </a:cubicBezTo>
                <a:cubicBezTo>
                  <a:pt x="3206688" y="1419701"/>
                  <a:pt x="3240037" y="1435794"/>
                  <a:pt x="3273385" y="1451888"/>
                </a:cubicBezTo>
                <a:cubicBezTo>
                  <a:pt x="3319573" y="1473941"/>
                  <a:pt x="3362569" y="1498797"/>
                  <a:pt x="3401776" y="1527602"/>
                </a:cubicBezTo>
                <a:cubicBezTo>
                  <a:pt x="3374012" y="1514591"/>
                  <a:pt x="3346230" y="1501313"/>
                  <a:pt x="3318130" y="1488342"/>
                </a:cubicBezTo>
                <a:cubicBezTo>
                  <a:pt x="3296969" y="1478558"/>
                  <a:pt x="3275173" y="1469387"/>
                  <a:pt x="3253694" y="1459909"/>
                </a:cubicBezTo>
                <a:cubicBezTo>
                  <a:pt x="3248495" y="1457587"/>
                  <a:pt x="3242945" y="1455038"/>
                  <a:pt x="3236182" y="1459882"/>
                </a:cubicBezTo>
                <a:cubicBezTo>
                  <a:pt x="3230053" y="1464115"/>
                  <a:pt x="3231378" y="1469055"/>
                  <a:pt x="3233020" y="1473687"/>
                </a:cubicBezTo>
                <a:cubicBezTo>
                  <a:pt x="3239235" y="1491993"/>
                  <a:pt x="3254236" y="1505477"/>
                  <a:pt x="3272474" y="1516958"/>
                </a:cubicBezTo>
                <a:cubicBezTo>
                  <a:pt x="3294559" y="1530657"/>
                  <a:pt x="3317595" y="1543436"/>
                  <a:pt x="3341300" y="1556133"/>
                </a:cubicBezTo>
                <a:cubicBezTo>
                  <a:pt x="3316637" y="1554825"/>
                  <a:pt x="3291973" y="1553517"/>
                  <a:pt x="3267359" y="1553009"/>
                </a:cubicBezTo>
                <a:cubicBezTo>
                  <a:pt x="3280352" y="1582573"/>
                  <a:pt x="3306470" y="1585584"/>
                  <a:pt x="3329832" y="1587586"/>
                </a:cubicBezTo>
                <a:cubicBezTo>
                  <a:pt x="3361297" y="1589949"/>
                  <a:pt x="3391527" y="1594072"/>
                  <a:pt x="3421490" y="1599301"/>
                </a:cubicBezTo>
                <a:cubicBezTo>
                  <a:pt x="3434412" y="1606594"/>
                  <a:pt x="3447319" y="1613621"/>
                  <a:pt x="3459923" y="1621220"/>
                </a:cubicBezTo>
                <a:cubicBezTo>
                  <a:pt x="3472880" y="1629046"/>
                  <a:pt x="3485168" y="1636952"/>
                  <a:pt x="3497490" y="1645392"/>
                </a:cubicBezTo>
                <a:cubicBezTo>
                  <a:pt x="3506301" y="1651572"/>
                  <a:pt x="3516714" y="1656484"/>
                  <a:pt x="3507803" y="1669911"/>
                </a:cubicBezTo>
                <a:cubicBezTo>
                  <a:pt x="3503816" y="1676032"/>
                  <a:pt x="3534148" y="1702959"/>
                  <a:pt x="3543290" y="1703729"/>
                </a:cubicBezTo>
                <a:cubicBezTo>
                  <a:pt x="3544644" y="1703834"/>
                  <a:pt x="3545996" y="1703940"/>
                  <a:pt x="3546999" y="1703818"/>
                </a:cubicBezTo>
                <a:cubicBezTo>
                  <a:pt x="3566312" y="1700405"/>
                  <a:pt x="3571232" y="1708935"/>
                  <a:pt x="3572295" y="1720349"/>
                </a:cubicBezTo>
                <a:cubicBezTo>
                  <a:pt x="3573341" y="1731497"/>
                  <a:pt x="3570880" y="1745753"/>
                  <a:pt x="3596922" y="1736961"/>
                </a:cubicBezTo>
                <a:cubicBezTo>
                  <a:pt x="3599895" y="1736064"/>
                  <a:pt x="3600664" y="1737582"/>
                  <a:pt x="3602119" y="1739285"/>
                </a:cubicBezTo>
                <a:cubicBezTo>
                  <a:pt x="3633888" y="1783486"/>
                  <a:pt x="3684678" y="1814377"/>
                  <a:pt x="3734798" y="1845349"/>
                </a:cubicBezTo>
                <a:cubicBezTo>
                  <a:pt x="3737590" y="1846890"/>
                  <a:pt x="3740383" y="1848430"/>
                  <a:pt x="3743174" y="1849972"/>
                </a:cubicBezTo>
                <a:cubicBezTo>
                  <a:pt x="3692460" y="1846720"/>
                  <a:pt x="3526297" y="1854765"/>
                  <a:pt x="3478101" y="1864630"/>
                </a:cubicBezTo>
                <a:cubicBezTo>
                  <a:pt x="3435216" y="1873314"/>
                  <a:pt x="3187933" y="1844748"/>
                  <a:pt x="3135293" y="1816496"/>
                </a:cubicBezTo>
                <a:cubicBezTo>
                  <a:pt x="3129987" y="1844249"/>
                  <a:pt x="3145700" y="1853084"/>
                  <a:pt x="3158510" y="1863880"/>
                </a:cubicBezTo>
                <a:cubicBezTo>
                  <a:pt x="3176652" y="1879130"/>
                  <a:pt x="3180104" y="1891061"/>
                  <a:pt x="3148907" y="1908797"/>
                </a:cubicBezTo>
                <a:cubicBezTo>
                  <a:pt x="3059526" y="1959351"/>
                  <a:pt x="3060614" y="1960561"/>
                  <a:pt x="3150229" y="2003660"/>
                </a:cubicBezTo>
                <a:cubicBezTo>
                  <a:pt x="3154391" y="2005572"/>
                  <a:pt x="3152878" y="2013539"/>
                  <a:pt x="3154219" y="2018746"/>
                </a:cubicBezTo>
                <a:cubicBezTo>
                  <a:pt x="3132340" y="2029448"/>
                  <a:pt x="3104621" y="2011868"/>
                  <a:pt x="3079313" y="2037482"/>
                </a:cubicBezTo>
                <a:cubicBezTo>
                  <a:pt x="3200844" y="2121812"/>
                  <a:pt x="3382216" y="2194063"/>
                  <a:pt x="3545961" y="2248584"/>
                </a:cubicBezTo>
                <a:cubicBezTo>
                  <a:pt x="3418859" y="2288406"/>
                  <a:pt x="3336249" y="2212515"/>
                  <a:pt x="3242382" y="2234890"/>
                </a:cubicBezTo>
                <a:cubicBezTo>
                  <a:pt x="3196963" y="2267233"/>
                  <a:pt x="3340047" y="2293389"/>
                  <a:pt x="3206852" y="2322137"/>
                </a:cubicBezTo>
                <a:cubicBezTo>
                  <a:pt x="3266485" y="2338535"/>
                  <a:pt x="3311047" y="2356223"/>
                  <a:pt x="3352854" y="2378270"/>
                </a:cubicBezTo>
                <a:cubicBezTo>
                  <a:pt x="3427094" y="2417864"/>
                  <a:pt x="3443161" y="2448130"/>
                  <a:pt x="3414532" y="2516826"/>
                </a:cubicBezTo>
                <a:cubicBezTo>
                  <a:pt x="3395525" y="2562076"/>
                  <a:pt x="3366606" y="2605038"/>
                  <a:pt x="3397577" y="2652556"/>
                </a:cubicBezTo>
                <a:cubicBezTo>
                  <a:pt x="3418842" y="2685144"/>
                  <a:pt x="3412947" y="2708944"/>
                  <a:pt x="3339773" y="2701969"/>
                </a:cubicBezTo>
                <a:cubicBezTo>
                  <a:pt x="3260852" y="2694617"/>
                  <a:pt x="3233446" y="2729610"/>
                  <a:pt x="3257041" y="2788223"/>
                </a:cubicBezTo>
                <a:cubicBezTo>
                  <a:pt x="3272229" y="2825841"/>
                  <a:pt x="3259642" y="2839714"/>
                  <a:pt x="3205892" y="2841661"/>
                </a:cubicBezTo>
                <a:cubicBezTo>
                  <a:pt x="3146428" y="2843763"/>
                  <a:pt x="3088665" y="2824990"/>
                  <a:pt x="3016267" y="2846107"/>
                </a:cubicBezTo>
                <a:cubicBezTo>
                  <a:pt x="3079284" y="2910414"/>
                  <a:pt x="3202965" y="2875032"/>
                  <a:pt x="3275450" y="2934701"/>
                </a:cubicBezTo>
                <a:cubicBezTo>
                  <a:pt x="3194271" y="2944802"/>
                  <a:pt x="3132104" y="2952064"/>
                  <a:pt x="3071009" y="2944432"/>
                </a:cubicBezTo>
                <a:cubicBezTo>
                  <a:pt x="3045559" y="2941340"/>
                  <a:pt x="3017770" y="2938533"/>
                  <a:pt x="3005039" y="2960743"/>
                </a:cubicBezTo>
                <a:cubicBezTo>
                  <a:pt x="2989910" y="2987540"/>
                  <a:pt x="3024584" y="2992735"/>
                  <a:pt x="3045255" y="2994795"/>
                </a:cubicBezTo>
                <a:cubicBezTo>
                  <a:pt x="3103524" y="3000354"/>
                  <a:pt x="3149512" y="3024578"/>
                  <a:pt x="3198769" y="3041966"/>
                </a:cubicBezTo>
                <a:cubicBezTo>
                  <a:pt x="3306591" y="3080177"/>
                  <a:pt x="3424230" y="3108608"/>
                  <a:pt x="3518098" y="3181525"/>
                </a:cubicBezTo>
                <a:cubicBezTo>
                  <a:pt x="3405474" y="3173693"/>
                  <a:pt x="3319103" y="3133957"/>
                  <a:pt x="3214876" y="3136382"/>
                </a:cubicBezTo>
                <a:cubicBezTo>
                  <a:pt x="3309623" y="3201944"/>
                  <a:pt x="3428070" y="3237794"/>
                  <a:pt x="3540876" y="3280232"/>
                </a:cubicBezTo>
                <a:cubicBezTo>
                  <a:pt x="3572951" y="3292185"/>
                  <a:pt x="3605372" y="3298995"/>
                  <a:pt x="3614558" y="3332242"/>
                </a:cubicBezTo>
                <a:cubicBezTo>
                  <a:pt x="3632460" y="3396643"/>
                  <a:pt x="3676382" y="3446619"/>
                  <a:pt x="3765439" y="3465091"/>
                </a:cubicBezTo>
                <a:cubicBezTo>
                  <a:pt x="3766125" y="3465276"/>
                  <a:pt x="3762072" y="3475699"/>
                  <a:pt x="3759506" y="3482990"/>
                </a:cubicBezTo>
                <a:cubicBezTo>
                  <a:pt x="3706514" y="3491555"/>
                  <a:pt x="3662256" y="3457457"/>
                  <a:pt x="3594905" y="3478499"/>
                </a:cubicBezTo>
                <a:cubicBezTo>
                  <a:pt x="3663098" y="3523656"/>
                  <a:pt x="3720597" y="3564741"/>
                  <a:pt x="3814430" y="3578876"/>
                </a:cubicBezTo>
                <a:cubicBezTo>
                  <a:pt x="3889563" y="3590177"/>
                  <a:pt x="3981512" y="3590582"/>
                  <a:pt x="4039126" y="3649369"/>
                </a:cubicBezTo>
                <a:cubicBezTo>
                  <a:pt x="3977790" y="3669682"/>
                  <a:pt x="3930328" y="3659325"/>
                  <a:pt x="3883152" y="3653497"/>
                </a:cubicBezTo>
                <a:cubicBezTo>
                  <a:pt x="3810528" y="3644576"/>
                  <a:pt x="3739087" y="3633097"/>
                  <a:pt x="3666446" y="3623911"/>
                </a:cubicBezTo>
                <a:cubicBezTo>
                  <a:pt x="3638957" y="3620530"/>
                  <a:pt x="3608896" y="3619071"/>
                  <a:pt x="3593589" y="3653674"/>
                </a:cubicBezTo>
                <a:cubicBezTo>
                  <a:pt x="3684581" y="3649631"/>
                  <a:pt x="3741824" y="3686720"/>
                  <a:pt x="3801238" y="3720862"/>
                </a:cubicBezTo>
                <a:cubicBezTo>
                  <a:pt x="3834791" y="3740152"/>
                  <a:pt x="3862819" y="3767894"/>
                  <a:pt x="3919545" y="3749213"/>
                </a:cubicBezTo>
                <a:cubicBezTo>
                  <a:pt x="3949563" y="3739403"/>
                  <a:pt x="3970044" y="3754371"/>
                  <a:pt x="3968059" y="3776085"/>
                </a:cubicBezTo>
                <a:cubicBezTo>
                  <a:pt x="3961477" y="3852579"/>
                  <a:pt x="4033657" y="3870411"/>
                  <a:pt x="4107750" y="3875932"/>
                </a:cubicBezTo>
                <a:cubicBezTo>
                  <a:pt x="4247829" y="3886613"/>
                  <a:pt x="4367192" y="3936847"/>
                  <a:pt x="4504087" y="3955698"/>
                </a:cubicBezTo>
                <a:cubicBezTo>
                  <a:pt x="4637239" y="3973931"/>
                  <a:pt x="5630348" y="4013091"/>
                  <a:pt x="5880284" y="3998656"/>
                </a:cubicBezTo>
                <a:cubicBezTo>
                  <a:pt x="7409751" y="3910310"/>
                  <a:pt x="8457142" y="3018967"/>
                  <a:pt x="8461494" y="3007971"/>
                </a:cubicBezTo>
                <a:cubicBezTo>
                  <a:pt x="8481448" y="2956432"/>
                  <a:pt x="8537247" y="2928466"/>
                  <a:pt x="8587378" y="2896089"/>
                </a:cubicBezTo>
                <a:cubicBezTo>
                  <a:pt x="8631032" y="2867717"/>
                  <a:pt x="8677604" y="2837649"/>
                  <a:pt x="8693826" y="2796225"/>
                </a:cubicBezTo>
                <a:cubicBezTo>
                  <a:pt x="8715249" y="2741288"/>
                  <a:pt x="8647790" y="2792407"/>
                  <a:pt x="8633488" y="2774007"/>
                </a:cubicBezTo>
                <a:cubicBezTo>
                  <a:pt x="8658507" y="2743865"/>
                  <a:pt x="8698366" y="2714075"/>
                  <a:pt x="8707444" y="2682105"/>
                </a:cubicBezTo>
                <a:cubicBezTo>
                  <a:pt x="8739824" y="2566518"/>
                  <a:pt x="8819561" y="2475526"/>
                  <a:pt x="8942552" y="2397549"/>
                </a:cubicBezTo>
                <a:cubicBezTo>
                  <a:pt x="8977822" y="2375023"/>
                  <a:pt x="8999812" y="2339612"/>
                  <a:pt x="9049260" y="2328253"/>
                </a:cubicBezTo>
                <a:cubicBezTo>
                  <a:pt x="9159134" y="2303404"/>
                  <a:pt x="9118356" y="2218151"/>
                  <a:pt x="9174304" y="2171379"/>
                </a:cubicBezTo>
                <a:cubicBezTo>
                  <a:pt x="9179581" y="2166982"/>
                  <a:pt x="9181728" y="2117398"/>
                  <a:pt x="9182228" y="2067678"/>
                </a:cubicBezTo>
                <a:lnTo>
                  <a:pt x="9182278" y="2047313"/>
                </a:lnTo>
                <a:lnTo>
                  <a:pt x="9184334" y="2047686"/>
                </a:lnTo>
                <a:cubicBezTo>
                  <a:pt x="9192950" y="2042242"/>
                  <a:pt x="9192359" y="2022485"/>
                  <a:pt x="9185124" y="1997142"/>
                </a:cubicBezTo>
                <a:lnTo>
                  <a:pt x="9181592" y="1987782"/>
                </a:lnTo>
                <a:lnTo>
                  <a:pt x="9181190" y="1974586"/>
                </a:lnTo>
                <a:cubicBezTo>
                  <a:pt x="9180902" y="1968441"/>
                  <a:pt x="9180584" y="1964399"/>
                  <a:pt x="9180252" y="1963164"/>
                </a:cubicBezTo>
                <a:cubicBezTo>
                  <a:pt x="9179760" y="1961378"/>
                  <a:pt x="9179284" y="1962333"/>
                  <a:pt x="9178804" y="1965349"/>
                </a:cubicBezTo>
                <a:lnTo>
                  <a:pt x="9177606" y="1977215"/>
                </a:lnTo>
                <a:lnTo>
                  <a:pt x="9169614" y="1956030"/>
                </a:lnTo>
                <a:cubicBezTo>
                  <a:pt x="9143144" y="1898537"/>
                  <a:pt x="9095234" y="1836160"/>
                  <a:pt x="9046406" y="1838718"/>
                </a:cubicBezTo>
                <a:cubicBezTo>
                  <a:pt x="9077129" y="1760642"/>
                  <a:pt x="9077129" y="1760642"/>
                  <a:pt x="8960873" y="1764524"/>
                </a:cubicBezTo>
                <a:cubicBezTo>
                  <a:pt x="9002330" y="1712259"/>
                  <a:pt x="9001568" y="1700272"/>
                  <a:pt x="8946755" y="1690806"/>
                </a:cubicBezTo>
                <a:cubicBezTo>
                  <a:pt x="8893980" y="1681628"/>
                  <a:pt x="8836186" y="1683529"/>
                  <a:pt x="8786897" y="1665607"/>
                </a:cubicBezTo>
                <a:cubicBezTo>
                  <a:pt x="8827191" y="1600331"/>
                  <a:pt x="8835148" y="1529576"/>
                  <a:pt x="8924505" y="1489227"/>
                </a:cubicBezTo>
                <a:cubicBezTo>
                  <a:pt x="8938584" y="1482958"/>
                  <a:pt x="8947122" y="1463671"/>
                  <a:pt x="8937122" y="1454681"/>
                </a:cubicBezTo>
                <a:cubicBezTo>
                  <a:pt x="8901654" y="1421129"/>
                  <a:pt x="8944526" y="1343460"/>
                  <a:pt x="8841119" y="1348202"/>
                </a:cubicBezTo>
                <a:cubicBezTo>
                  <a:pt x="8828354" y="1348673"/>
                  <a:pt x="8816185" y="1342631"/>
                  <a:pt x="8825548" y="1331028"/>
                </a:cubicBezTo>
                <a:cubicBezTo>
                  <a:pt x="8857711" y="1291432"/>
                  <a:pt x="8816096" y="1298887"/>
                  <a:pt x="8790413" y="1297436"/>
                </a:cubicBezTo>
                <a:cubicBezTo>
                  <a:pt x="8759333" y="1295832"/>
                  <a:pt x="8725565" y="1315490"/>
                  <a:pt x="8695944" y="1299752"/>
                </a:cubicBezTo>
                <a:cubicBezTo>
                  <a:pt x="8701338" y="1278697"/>
                  <a:pt x="8726082" y="1275968"/>
                  <a:pt x="8743050" y="1267471"/>
                </a:cubicBezTo>
                <a:cubicBezTo>
                  <a:pt x="8792636" y="1242406"/>
                  <a:pt x="8832648" y="1215014"/>
                  <a:pt x="8831902" y="1166250"/>
                </a:cubicBezTo>
                <a:cubicBezTo>
                  <a:pt x="8831416" y="1126849"/>
                  <a:pt x="8834560" y="1091573"/>
                  <a:pt x="8763628" y="1088084"/>
                </a:cubicBezTo>
                <a:cubicBezTo>
                  <a:pt x="8752484" y="1087556"/>
                  <a:pt x="8746480" y="1083182"/>
                  <a:pt x="8744052" y="1076766"/>
                </a:cubicBezTo>
                <a:cubicBezTo>
                  <a:pt x="8751664" y="1069402"/>
                  <a:pt x="8758926" y="1061811"/>
                  <a:pt x="8767977" y="1055883"/>
                </a:cubicBezTo>
                <a:cubicBezTo>
                  <a:pt x="8798386" y="1036363"/>
                  <a:pt x="8807604" y="1011893"/>
                  <a:pt x="8815418" y="986519"/>
                </a:cubicBezTo>
                <a:cubicBezTo>
                  <a:pt x="8820450" y="970342"/>
                  <a:pt x="8826500" y="954308"/>
                  <a:pt x="8839356" y="939330"/>
                </a:cubicBezTo>
                <a:cubicBezTo>
                  <a:pt x="8847184" y="930060"/>
                  <a:pt x="8857152" y="922680"/>
                  <a:pt x="8869964" y="917639"/>
                </a:cubicBezTo>
                <a:cubicBezTo>
                  <a:pt x="8881119" y="913066"/>
                  <a:pt x="8884190" y="908399"/>
                  <a:pt x="8876013" y="901606"/>
                </a:cubicBezTo>
                <a:cubicBezTo>
                  <a:pt x="8852888" y="882126"/>
                  <a:pt x="8842659" y="858937"/>
                  <a:pt x="8855230" y="828963"/>
                </a:cubicBezTo>
                <a:cubicBezTo>
                  <a:pt x="8859032" y="819911"/>
                  <a:pt x="8855550" y="812818"/>
                  <a:pt x="8844988" y="810876"/>
                </a:cubicBezTo>
                <a:cubicBezTo>
                  <a:pt x="8801020" y="802512"/>
                  <a:pt x="8788328" y="772374"/>
                  <a:pt x="8768255" y="747963"/>
                </a:cubicBezTo>
                <a:cubicBezTo>
                  <a:pt x="8739786" y="713294"/>
                  <a:pt x="8713605" y="677543"/>
                  <a:pt x="8692953" y="638707"/>
                </a:cubicBezTo>
                <a:cubicBezTo>
                  <a:pt x="8680700" y="615495"/>
                  <a:pt x="8668800" y="592509"/>
                  <a:pt x="8674423" y="564449"/>
                </a:cubicBezTo>
                <a:cubicBezTo>
                  <a:pt x="8675670" y="557588"/>
                  <a:pt x="8672308" y="552358"/>
                  <a:pt x="8667642" y="547822"/>
                </a:cubicBezTo>
                <a:cubicBezTo>
                  <a:pt x="8647856" y="527939"/>
                  <a:pt x="8648704" y="504214"/>
                  <a:pt x="8661198" y="478275"/>
                </a:cubicBezTo>
                <a:cubicBezTo>
                  <a:pt x="8668953" y="462573"/>
                  <a:pt x="8667832" y="460828"/>
                  <a:pt x="8645813" y="464032"/>
                </a:cubicBezTo>
                <a:cubicBezTo>
                  <a:pt x="8601088" y="470255"/>
                  <a:pt x="8556732" y="476969"/>
                  <a:pt x="8512338" y="477784"/>
                </a:cubicBezTo>
                <a:cubicBezTo>
                  <a:pt x="8462562" y="478712"/>
                  <a:pt x="8445778" y="468934"/>
                  <a:pt x="8481050" y="430572"/>
                </a:cubicBezTo>
                <a:cubicBezTo>
                  <a:pt x="8488612" y="422408"/>
                  <a:pt x="8495122" y="413567"/>
                  <a:pt x="8498220" y="404064"/>
                </a:cubicBezTo>
                <a:cubicBezTo>
                  <a:pt x="8500436" y="396549"/>
                  <a:pt x="8497776" y="391771"/>
                  <a:pt x="8489536" y="38928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lt2">
              <a:alpha val="50196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 txBox="1">
            <a:spLocks noGrp="1"/>
          </p:cNvSpPr>
          <p:nvPr>
            <p:ph type="ctrTitle"/>
          </p:nvPr>
        </p:nvSpPr>
        <p:spPr>
          <a:xfrm>
            <a:off x="1524000" y="4063296"/>
            <a:ext cx="9144000" cy="1152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 Rounded"/>
              <a:buNone/>
            </a:pPr>
            <a:r>
              <a:rPr lang="en-US" sz="4400" b="1">
                <a:latin typeface="Arial Rounded"/>
                <a:ea typeface="Arial Rounded"/>
                <a:cs typeface="Arial Rounded"/>
                <a:sym typeface="Arial Rounded"/>
              </a:rPr>
              <a:t>Meet the Teacher</a:t>
            </a:r>
            <a:endParaRPr/>
          </a:p>
        </p:txBody>
      </p:sp>
      <p:sp>
        <p:nvSpPr>
          <p:cNvPr id="92" name="Google Shape;92;p13"/>
          <p:cNvSpPr txBox="1">
            <a:spLocks noGrp="1"/>
          </p:cNvSpPr>
          <p:nvPr>
            <p:ph type="subTitle" idx="1"/>
          </p:nvPr>
        </p:nvSpPr>
        <p:spPr>
          <a:xfrm>
            <a:off x="1524000" y="5329534"/>
            <a:ext cx="9144000" cy="646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>
                <a:latin typeface="Arial Rounded"/>
                <a:ea typeface="Arial Rounded"/>
                <a:cs typeface="Arial Rounded"/>
                <a:sym typeface="Arial Rounded"/>
              </a:rPr>
              <a:t>September 2026</a:t>
            </a:r>
            <a:endParaRPr sz="2000" b="1">
              <a:latin typeface="Arial Rounded"/>
              <a:ea typeface="Arial Rounded"/>
              <a:cs typeface="Arial Rounded"/>
              <a:sym typeface="Arial Rounded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US" sz="2000" b="1" dirty="0">
                <a:latin typeface="Arial Rounded"/>
                <a:ea typeface="Arial Rounded"/>
                <a:cs typeface="Arial Rounded"/>
                <a:sym typeface="Arial Rounded"/>
              </a:rPr>
              <a:t>Willow Class</a:t>
            </a:r>
            <a:endParaRPr dirty="0"/>
          </a:p>
        </p:txBody>
      </p:sp>
      <p:pic>
        <p:nvPicPr>
          <p:cNvPr id="93" name="Google Shape;93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48596" y="1557181"/>
            <a:ext cx="3217333" cy="1790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4"/>
          <p:cNvSpPr/>
          <p:nvPr/>
        </p:nvSpPr>
        <p:spPr>
          <a:xfrm rot="10800000">
            <a:off x="-2" y="-22693"/>
            <a:ext cx="12191999" cy="4374129"/>
          </a:xfrm>
          <a:prstGeom prst="rect">
            <a:avLst/>
          </a:prstGeom>
          <a:gradFill>
            <a:gsLst>
              <a:gs pos="0">
                <a:srgbClr val="2E75B5"/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4"/>
          <p:cNvSpPr/>
          <p:nvPr/>
        </p:nvSpPr>
        <p:spPr>
          <a:xfrm rot="5400000">
            <a:off x="3908719" y="-3931841"/>
            <a:ext cx="4374557" cy="12192000"/>
          </a:xfrm>
          <a:prstGeom prst="rect">
            <a:avLst/>
          </a:prstGeom>
          <a:gradFill>
            <a:gsLst>
              <a:gs pos="0">
                <a:srgbClr val="5B9BD5">
                  <a:alpha val="0"/>
                </a:srgbClr>
              </a:gs>
              <a:gs pos="40000">
                <a:srgbClr val="5B9BD5">
                  <a:alpha val="0"/>
                </a:srgbClr>
              </a:gs>
              <a:gs pos="100000">
                <a:srgbClr val="2E75B5">
                  <a:alpha val="52157"/>
                </a:srgbClr>
              </a:gs>
            </a:gsLst>
            <a:lin ang="2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4"/>
          <p:cNvSpPr/>
          <p:nvPr/>
        </p:nvSpPr>
        <p:spPr>
          <a:xfrm rot="5400000">
            <a:off x="4136696" y="-3703868"/>
            <a:ext cx="4374128" cy="11736479"/>
          </a:xfrm>
          <a:prstGeom prst="rect">
            <a:avLst/>
          </a:prstGeom>
          <a:gradFill>
            <a:gsLst>
              <a:gs pos="0">
                <a:srgbClr val="5B9BD5">
                  <a:alpha val="0"/>
                </a:srgbClr>
              </a:gs>
              <a:gs pos="17000">
                <a:srgbClr val="5B9BD5">
                  <a:alpha val="0"/>
                </a:srgbClr>
              </a:gs>
              <a:gs pos="100000">
                <a:srgbClr val="000000">
                  <a:alpha val="36863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>
            <a:off x="-5" y="-22690"/>
            <a:ext cx="8542485" cy="4374126"/>
          </a:xfrm>
          <a:prstGeom prst="rect">
            <a:avLst/>
          </a:prstGeom>
          <a:gradFill>
            <a:gsLst>
              <a:gs pos="0">
                <a:srgbClr val="1E4E79">
                  <a:alpha val="0"/>
                </a:srgbClr>
              </a:gs>
              <a:gs pos="100000">
                <a:srgbClr val="000000">
                  <a:alpha val="25098"/>
                </a:srgbClr>
              </a:gs>
            </a:gsLst>
            <a:lin ang="186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1296818" y="1422815"/>
            <a:ext cx="10053900" cy="29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40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Teachers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Mrs Smith (Monday - Friday)</a:t>
            </a:r>
            <a:endParaRPr sz="4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4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Mrs Elliott and Mr B (Wednesday afternoon)</a:t>
            </a:r>
            <a:endParaRPr sz="4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Mr Burrows (Friday morning)</a:t>
            </a:r>
            <a:endParaRPr sz="4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4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Mrs Collins (Monday - Friday)</a:t>
            </a:r>
            <a:endParaRPr sz="4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4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Miss Lewis (Monday - Friday)</a:t>
            </a:r>
            <a:endParaRPr sz="4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44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15"/>
          <p:cNvSpPr/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2E75B5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5"/>
          <p:cNvSpPr/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5B9BD5">
                  <a:alpha val="45882"/>
                </a:srgbClr>
              </a:gs>
              <a:gs pos="100000">
                <a:srgbClr val="5B9BD5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5"/>
          <p:cNvSpPr/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5B9BD5">
                  <a:alpha val="29020"/>
                </a:srgbClr>
              </a:gs>
              <a:gs pos="2000">
                <a:srgbClr val="5B9BD5">
                  <a:alpha val="29020"/>
                </a:srgbClr>
              </a:gs>
              <a:gs pos="100000">
                <a:srgbClr val="000000">
                  <a:alpha val="30196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5"/>
          <p:cNvSpPr/>
          <p:nvPr/>
        </p:nvSpPr>
        <p:spPr>
          <a:xfrm rot="-964587">
            <a:off x="-501737" y="969718"/>
            <a:ext cx="3900357" cy="4178958"/>
          </a:xfrm>
          <a:custGeom>
            <a:avLst/>
            <a:gdLst/>
            <a:ahLst/>
            <a:cxnLst/>
            <a:rect l="l" t="t" r="r" b="b"/>
            <a:pathLst>
              <a:path w="3900357" h="4178958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5B9BD5">
                  <a:alpha val="43137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5"/>
          <p:cNvSpPr/>
          <p:nvPr/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CC2E5">
                  <a:alpha val="10980"/>
                </a:srgbClr>
              </a:gs>
              <a:gs pos="100000">
                <a:srgbClr val="9CC2E5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5"/>
          <p:cNvSpPr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203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endParaRPr sz="3200" b="0" i="0" u="sng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Welcome to Willow.</a:t>
            </a:r>
            <a:r>
              <a:rPr lang="en-US"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I am thrilled to be your childs teacher. I am looking forward to a year filled with learning, growth and memorable experiences.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Your child’s well-being is of utmost importance to us. Please use the email address 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willow@nestonpri.cheshire.sch.uk</a:t>
            </a: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you have any queries or questions and we will endeavour to respond asap.</a:t>
            </a:r>
            <a:endParaRPr sz="3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16"/>
          <p:cNvSpPr/>
          <p:nvPr/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78"/>
                </a:srgbClr>
              </a:gs>
              <a:gs pos="100000">
                <a:srgbClr val="2E75B5"/>
              </a:gs>
            </a:gsLst>
            <a:lin ang="197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6"/>
          <p:cNvSpPr/>
          <p:nvPr/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0">
                <a:srgbClr val="1E4E79">
                  <a:alpha val="67843"/>
                </a:srgbClr>
              </a:gs>
              <a:gs pos="19000">
                <a:srgbClr val="1E4E79">
                  <a:alpha val="67843"/>
                </a:srgbClr>
              </a:gs>
              <a:gs pos="100000">
                <a:srgbClr val="5B9BD5">
                  <a:alpha val="47843"/>
                </a:srgbClr>
              </a:gs>
            </a:gsLst>
            <a:lin ang="19199999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Google Shape;123;p16"/>
          <p:cNvSpPr/>
          <p:nvPr/>
        </p:nvSpPr>
        <p:spPr>
          <a:xfrm rot="-54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0">
                <a:srgbClr val="2E75B5">
                  <a:alpha val="16078"/>
                </a:srgbClr>
              </a:gs>
              <a:gs pos="23000">
                <a:srgbClr val="2E75B5">
                  <a:alpha val="16078"/>
                </a:srgbClr>
              </a:gs>
              <a:gs pos="99000">
                <a:srgbClr val="000000">
                  <a:alpha val="45098"/>
                </a:srgbClr>
              </a:gs>
              <a:gs pos="100000">
                <a:srgbClr val="000000">
                  <a:alpha val="45098"/>
                </a:srgbClr>
              </a:gs>
            </a:gsLst>
            <a:lin ang="210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24" name="Google Shape;124;p16"/>
          <p:cNvGrpSpPr/>
          <p:nvPr/>
        </p:nvGrpSpPr>
        <p:grpSpPr>
          <a:xfrm>
            <a:off x="644056" y="2615979"/>
            <a:ext cx="10927828" cy="3689404"/>
            <a:chOff x="0" y="0"/>
            <a:chExt cx="10927828" cy="3689404"/>
          </a:xfrm>
        </p:grpSpPr>
        <p:sp>
          <p:nvSpPr>
            <p:cNvPr id="125" name="Google Shape;125;p16"/>
            <p:cNvSpPr/>
            <p:nvPr/>
          </p:nvSpPr>
          <p:spPr>
            <a:xfrm>
              <a:off x="0" y="0"/>
              <a:ext cx="9288654" cy="1106821"/>
            </a:xfrm>
            <a:prstGeom prst="roundRect">
              <a:avLst>
                <a:gd name="adj" fmla="val 10000"/>
              </a:avLst>
            </a:prstGeom>
            <a:solidFill>
              <a:srgbClr val="EB7B30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6"/>
            <p:cNvSpPr txBox="1"/>
            <p:nvPr/>
          </p:nvSpPr>
          <p:spPr>
            <a:xfrm>
              <a:off x="32418" y="32418"/>
              <a:ext cx="8094307" cy="10419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The Expectations for Willow</a:t>
              </a:r>
              <a:endPara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16"/>
            <p:cNvSpPr/>
            <p:nvPr/>
          </p:nvSpPr>
          <p:spPr>
            <a:xfrm>
              <a:off x="819587" y="1291291"/>
              <a:ext cx="9288654" cy="1106821"/>
            </a:xfrm>
            <a:prstGeom prst="roundRect">
              <a:avLst>
                <a:gd name="adj" fmla="val 10000"/>
              </a:avLst>
            </a:prstGeom>
            <a:solidFill>
              <a:srgbClr val="C27F6F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6"/>
            <p:cNvSpPr txBox="1"/>
            <p:nvPr/>
          </p:nvSpPr>
          <p:spPr>
            <a:xfrm>
              <a:off x="852005" y="1323709"/>
              <a:ext cx="7684797" cy="10419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There is an expected level in Reading, Writing and Maths, that children should reach by the end of Year 4 and by the end of Year 5.</a:t>
              </a:r>
              <a:endPara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9" name="Google Shape;129;p16"/>
            <p:cNvSpPr/>
            <p:nvPr/>
          </p:nvSpPr>
          <p:spPr>
            <a:xfrm>
              <a:off x="1639174" y="2582583"/>
              <a:ext cx="9288654" cy="1106821"/>
            </a:xfrm>
            <a:prstGeom prst="roundRect">
              <a:avLst>
                <a:gd name="adj" fmla="val 10000"/>
              </a:avLst>
            </a:prstGeom>
            <a:solidFill>
              <a:srgbClr val="A3A4A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6"/>
            <p:cNvSpPr txBox="1"/>
            <p:nvPr/>
          </p:nvSpPr>
          <p:spPr>
            <a:xfrm>
              <a:off x="1671592" y="2615001"/>
              <a:ext cx="7684797" cy="104198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000" tIns="80000" rIns="80000" bIns="8000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en-US" sz="21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However, some children might be working towards the expected level and some children might exceed the expected level. </a:t>
              </a:r>
              <a:endParaRPr sz="21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1" name="Google Shape;131;p16"/>
            <p:cNvSpPr/>
            <p:nvPr/>
          </p:nvSpPr>
          <p:spPr>
            <a:xfrm>
              <a:off x="8569220" y="839339"/>
              <a:ext cx="719433" cy="71943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F7D4CA">
                <a:alpha val="90196"/>
              </a:srgbClr>
            </a:solidFill>
            <a:ln w="12700" cap="flat" cmpd="sng">
              <a:solidFill>
                <a:srgbClr val="F7D4CA">
                  <a:alpha val="90196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6"/>
            <p:cNvSpPr txBox="1"/>
            <p:nvPr/>
          </p:nvSpPr>
          <p:spPr>
            <a:xfrm>
              <a:off x="8731092" y="839339"/>
              <a:ext cx="395689" cy="5413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40625" rIns="40625" bIns="40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3" name="Google Shape;133;p16"/>
            <p:cNvSpPr/>
            <p:nvPr/>
          </p:nvSpPr>
          <p:spPr>
            <a:xfrm>
              <a:off x="9388807" y="2123252"/>
              <a:ext cx="719433" cy="719433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DFDFDF">
                <a:alpha val="90196"/>
              </a:srgbClr>
            </a:solidFill>
            <a:ln w="12700" cap="flat" cmpd="sng">
              <a:solidFill>
                <a:srgbClr val="DFDFDF">
                  <a:alpha val="90196"/>
                </a:srgbClr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6"/>
            <p:cNvSpPr txBox="1"/>
            <p:nvPr/>
          </p:nvSpPr>
          <p:spPr>
            <a:xfrm>
              <a:off x="9550679" y="2123252"/>
              <a:ext cx="395689" cy="5413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0625" tIns="40625" rIns="40625" bIns="406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endPara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/>
          <p:nvPr/>
        </p:nvSpPr>
        <p:spPr>
          <a:xfrm>
            <a:off x="-1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0" name="Google Shape;140;p17" descr="Closeup of hands holding an open book"/>
          <p:cNvPicPr preferRelativeResize="0"/>
          <p:nvPr/>
        </p:nvPicPr>
        <p:blipFill rotWithShape="1">
          <a:blip r:embed="rId3">
            <a:alphaModFix/>
          </a:blip>
          <a:srcRect l="4639" r="1307" b="-10"/>
          <a:stretch/>
        </p:blipFill>
        <p:spPr>
          <a:xfrm>
            <a:off x="1" y="10"/>
            <a:ext cx="9669642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17"/>
          <p:cNvSpPr/>
          <p:nvPr/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19000">
                <a:srgbClr val="FFFFFF">
                  <a:alpha val="38039"/>
                </a:srgbClr>
              </a:gs>
              <a:gs pos="35000">
                <a:srgbClr val="FFFFFF">
                  <a:alpha val="76863"/>
                </a:srgbClr>
              </a:gs>
              <a:gs pos="48000">
                <a:schemeClr val="lt1"/>
              </a:gs>
              <a:gs pos="100000">
                <a:schemeClr val="lt1"/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17"/>
          <p:cNvSpPr txBox="1"/>
          <p:nvPr/>
        </p:nvSpPr>
        <p:spPr>
          <a:xfrm>
            <a:off x="7570356" y="471083"/>
            <a:ext cx="4080494" cy="48276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Reading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are using Accelerated Reader this year. Children will be bringing home a book at the appropriate level. 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well as encouraging a love of reading, we will also be developing retrieval and inference skills.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7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check the Accelerated Reader progress chart throughout the week, so they must be reading every day.  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Each half term your child has an individualised target.</a:t>
            </a:r>
            <a:endParaRPr sz="2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8"/>
          <p:cNvPicPr preferRelativeResize="0"/>
          <p:nvPr/>
        </p:nvPicPr>
        <p:blipFill rotWithShape="1">
          <a:blip r:embed="rId3">
            <a:alphaModFix/>
          </a:blip>
          <a:srcRect t="12889" r="2743" b="12368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E7E6E6">
                  <a:alpha val="67843"/>
                </a:srgbClr>
              </a:gs>
              <a:gs pos="10000">
                <a:srgbClr val="E7E6E6">
                  <a:alpha val="67843"/>
                </a:srgbClr>
              </a:gs>
              <a:gs pos="85000">
                <a:srgbClr val="E7E6E6">
                  <a:alpha val="96863"/>
                </a:srgbClr>
              </a:gs>
              <a:gs pos="100000">
                <a:srgbClr val="E7E6E6">
                  <a:alpha val="96863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18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 Topics</a:t>
            </a:r>
            <a:endParaRPr/>
          </a:p>
        </p:txBody>
      </p:sp>
      <p:grpSp>
        <p:nvGrpSpPr>
          <p:cNvPr id="150" name="Google Shape;150;p18"/>
          <p:cNvGrpSpPr/>
          <p:nvPr/>
        </p:nvGrpSpPr>
        <p:grpSpPr>
          <a:xfrm>
            <a:off x="2304607" y="1825904"/>
            <a:ext cx="7582785" cy="4350778"/>
            <a:chOff x="1466407" y="279"/>
            <a:chExt cx="7582785" cy="4350778"/>
          </a:xfrm>
        </p:grpSpPr>
        <p:sp>
          <p:nvSpPr>
            <p:cNvPr id="151" name="Google Shape;151;p18"/>
            <p:cNvSpPr/>
            <p:nvPr/>
          </p:nvSpPr>
          <p:spPr>
            <a:xfrm rot="5400000">
              <a:off x="1110935" y="987930"/>
              <a:ext cx="1546756" cy="186461"/>
            </a:xfrm>
            <a:prstGeom prst="rect">
              <a:avLst/>
            </a:prstGeom>
            <a:gradFill>
              <a:gsLst>
                <a:gs pos="0">
                  <a:srgbClr val="EE8954"/>
                </a:gs>
                <a:gs pos="50000">
                  <a:srgbClr val="F47926"/>
                </a:gs>
                <a:gs pos="100000">
                  <a:srgbClr val="E16817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8"/>
            <p:cNvSpPr/>
            <p:nvPr/>
          </p:nvSpPr>
          <p:spPr>
            <a:xfrm>
              <a:off x="1466407" y="279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EE8954"/>
                </a:gs>
                <a:gs pos="50000">
                  <a:srgbClr val="F47926"/>
                </a:gs>
                <a:gs pos="100000">
                  <a:srgbClr val="E16817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8"/>
            <p:cNvSpPr txBox="1"/>
            <p:nvPr/>
          </p:nvSpPr>
          <p:spPr>
            <a:xfrm>
              <a:off x="1502816" y="36688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Maths- Place Value</a:t>
              </a:r>
              <a:endParaRPr/>
            </a:p>
          </p:txBody>
        </p:sp>
        <p:sp>
          <p:nvSpPr>
            <p:cNvPr id="154" name="Google Shape;154;p18"/>
            <p:cNvSpPr/>
            <p:nvPr/>
          </p:nvSpPr>
          <p:spPr>
            <a:xfrm rot="5400000">
              <a:off x="1110935" y="2541780"/>
              <a:ext cx="1546756" cy="186461"/>
            </a:xfrm>
            <a:prstGeom prst="rect">
              <a:avLst/>
            </a:prstGeom>
            <a:gradFill>
              <a:gsLst>
                <a:gs pos="0">
                  <a:srgbClr val="E18860"/>
                </a:gs>
                <a:gs pos="50000">
                  <a:srgbClr val="E4753D"/>
                </a:gs>
                <a:gs pos="100000">
                  <a:srgbClr val="D1652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8"/>
            <p:cNvSpPr/>
            <p:nvPr/>
          </p:nvSpPr>
          <p:spPr>
            <a:xfrm>
              <a:off x="1466407" y="1554129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E2885E"/>
                </a:gs>
                <a:gs pos="50000">
                  <a:srgbClr val="E4763B"/>
                </a:gs>
                <a:gs pos="100000">
                  <a:srgbClr val="D2652A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8"/>
            <p:cNvSpPr txBox="1"/>
            <p:nvPr/>
          </p:nvSpPr>
          <p:spPr>
            <a:xfrm>
              <a:off x="1502816" y="1590538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English</a:t>
              </a: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 Queen of the falls. </a:t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Goodnight stories for rebel girls.</a:t>
              </a:r>
              <a:endParaRPr sz="15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p18"/>
            <p:cNvSpPr/>
            <p:nvPr/>
          </p:nvSpPr>
          <p:spPr>
            <a:xfrm>
              <a:off x="1887860" y="3318704"/>
              <a:ext cx="2748400" cy="186461"/>
            </a:xfrm>
            <a:prstGeom prst="rect">
              <a:avLst/>
            </a:prstGeom>
            <a:gradFill>
              <a:gsLst>
                <a:gs pos="0">
                  <a:srgbClr val="D48870"/>
                </a:gs>
                <a:gs pos="50000">
                  <a:srgbClr val="D37755"/>
                </a:gs>
                <a:gs pos="100000">
                  <a:srgbClr val="C16543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18"/>
            <p:cNvSpPr/>
            <p:nvPr/>
          </p:nvSpPr>
          <p:spPr>
            <a:xfrm>
              <a:off x="1466407" y="3107978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D8886B"/>
                </a:gs>
                <a:gs pos="50000">
                  <a:srgbClr val="D8764E"/>
                </a:gs>
                <a:gs pos="100000">
                  <a:srgbClr val="C6643D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8"/>
            <p:cNvSpPr txBox="1"/>
            <p:nvPr/>
          </p:nvSpPr>
          <p:spPr>
            <a:xfrm>
              <a:off x="1502816" y="3144387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History - Why did the Romans invade Britain?</a:t>
              </a:r>
              <a:endParaRPr/>
            </a:p>
          </p:txBody>
        </p:sp>
        <p:sp>
          <p:nvSpPr>
            <p:cNvPr id="160" name="Google Shape;160;p18"/>
            <p:cNvSpPr/>
            <p:nvPr/>
          </p:nvSpPr>
          <p:spPr>
            <a:xfrm rot="-5400000">
              <a:off x="3866428" y="2541780"/>
              <a:ext cx="1546756" cy="186461"/>
            </a:xfrm>
            <a:prstGeom prst="rect">
              <a:avLst/>
            </a:prstGeom>
            <a:gradFill>
              <a:gsLst>
                <a:gs pos="0">
                  <a:srgbClr val="C88D7F"/>
                </a:gs>
                <a:gs pos="50000">
                  <a:srgbClr val="C57C6A"/>
                </a:gs>
                <a:gs pos="100000">
                  <a:srgbClr val="B36A5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18"/>
            <p:cNvSpPr/>
            <p:nvPr/>
          </p:nvSpPr>
          <p:spPr>
            <a:xfrm>
              <a:off x="4221900" y="3107978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E8A78"/>
                </a:gs>
                <a:gs pos="50000">
                  <a:srgbClr val="CB7961"/>
                </a:gs>
                <a:gs pos="100000">
                  <a:srgbClr val="BA674F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8"/>
            <p:cNvSpPr txBox="1"/>
            <p:nvPr/>
          </p:nvSpPr>
          <p:spPr>
            <a:xfrm>
              <a:off x="4258309" y="3144387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PE with Mr B and Mr B</a:t>
              </a:r>
              <a:endParaRPr/>
            </a:p>
          </p:txBody>
        </p:sp>
        <p:sp>
          <p:nvSpPr>
            <p:cNvPr id="163" name="Google Shape;163;p18"/>
            <p:cNvSpPr/>
            <p:nvPr/>
          </p:nvSpPr>
          <p:spPr>
            <a:xfrm rot="-5400000">
              <a:off x="3866428" y="987930"/>
              <a:ext cx="1546756" cy="186461"/>
            </a:xfrm>
            <a:prstGeom prst="rect">
              <a:avLst/>
            </a:prstGeom>
            <a:gradFill>
              <a:gsLst>
                <a:gs pos="0">
                  <a:srgbClr val="BE958E"/>
                </a:gs>
                <a:gs pos="50000">
                  <a:srgbClr val="B9877E"/>
                </a:gs>
                <a:gs pos="100000">
                  <a:srgbClr val="A6756C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18"/>
            <p:cNvSpPr/>
            <p:nvPr/>
          </p:nvSpPr>
          <p:spPr>
            <a:xfrm>
              <a:off x="4221900" y="1554129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C49086"/>
                </a:gs>
                <a:gs pos="50000">
                  <a:srgbClr val="C18072"/>
                </a:gs>
                <a:gs pos="100000">
                  <a:srgbClr val="AF6E6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8"/>
            <p:cNvSpPr txBox="1"/>
            <p:nvPr/>
          </p:nvSpPr>
          <p:spPr>
            <a:xfrm>
              <a:off x="4258309" y="1590538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 b="0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 – </a:t>
              </a: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Why are the five pillars of Islam important to Muslims?</a:t>
              </a:r>
              <a:endParaRPr/>
            </a:p>
          </p:txBody>
        </p:sp>
        <p:sp>
          <p:nvSpPr>
            <p:cNvPr id="166" name="Google Shape;166;p18"/>
            <p:cNvSpPr/>
            <p:nvPr/>
          </p:nvSpPr>
          <p:spPr>
            <a:xfrm>
              <a:off x="4643353" y="211006"/>
              <a:ext cx="2748400" cy="186461"/>
            </a:xfrm>
            <a:prstGeom prst="rect">
              <a:avLst/>
            </a:prstGeom>
            <a:gradFill>
              <a:gsLst>
                <a:gs pos="0">
                  <a:srgbClr val="B4A09E"/>
                </a:gs>
                <a:gs pos="50000">
                  <a:srgbClr val="AD9391"/>
                </a:gs>
                <a:gs pos="100000">
                  <a:srgbClr val="99807E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18"/>
            <p:cNvSpPr/>
            <p:nvPr/>
          </p:nvSpPr>
          <p:spPr>
            <a:xfrm>
              <a:off x="4221900" y="279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BB9893"/>
                </a:gs>
                <a:gs pos="50000">
                  <a:srgbClr val="B58A84"/>
                </a:gs>
                <a:gs pos="100000">
                  <a:srgbClr val="A27772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18"/>
            <p:cNvSpPr txBox="1"/>
            <p:nvPr/>
          </p:nvSpPr>
          <p:spPr>
            <a:xfrm>
              <a:off x="4258309" y="36688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Science - Materials, Mixtures and Seperation</a:t>
              </a:r>
              <a:endParaRPr/>
            </a:p>
          </p:txBody>
        </p:sp>
        <p:sp>
          <p:nvSpPr>
            <p:cNvPr id="169" name="Google Shape;169;p18"/>
            <p:cNvSpPr/>
            <p:nvPr/>
          </p:nvSpPr>
          <p:spPr>
            <a:xfrm rot="5400000">
              <a:off x="6621921" y="987930"/>
              <a:ext cx="1546756" cy="186461"/>
            </a:xfrm>
            <a:prstGeom prst="rect">
              <a:avLst/>
            </a:prstGeom>
            <a:gradFill>
              <a:gsLst>
                <a:gs pos="0">
                  <a:srgbClr val="ACAEAE"/>
                </a:gs>
                <a:gs pos="50000">
                  <a:srgbClr val="A1A4A4"/>
                </a:gs>
                <a:gs pos="100000">
                  <a:srgbClr val="8E909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8"/>
            <p:cNvSpPr/>
            <p:nvPr/>
          </p:nvSpPr>
          <p:spPr>
            <a:xfrm>
              <a:off x="6977393" y="279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B3A1A1"/>
                </a:gs>
                <a:gs pos="50000">
                  <a:srgbClr val="AB9694"/>
                </a:gs>
                <a:gs pos="100000">
                  <a:srgbClr val="988381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71;p18"/>
            <p:cNvSpPr txBox="1"/>
            <p:nvPr/>
          </p:nvSpPr>
          <p:spPr>
            <a:xfrm>
              <a:off x="7013802" y="36688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Art -Self Portraits Banksy, Da Vinci, Diego Rivera</a:t>
              </a:r>
              <a:endParaRPr/>
            </a:p>
          </p:txBody>
        </p:sp>
        <p:sp>
          <p:nvSpPr>
            <p:cNvPr id="172" name="Google Shape;172;p18"/>
            <p:cNvSpPr/>
            <p:nvPr/>
          </p:nvSpPr>
          <p:spPr>
            <a:xfrm>
              <a:off x="6977393" y="1554129"/>
              <a:ext cx="2071799" cy="1243079"/>
            </a:xfrm>
            <a:prstGeom prst="roundRect">
              <a:avLst>
                <a:gd name="adj" fmla="val 10000"/>
              </a:avLst>
            </a:prstGeom>
            <a:gradFill>
              <a:gsLst>
                <a:gs pos="0">
                  <a:srgbClr val="ACAEAE"/>
                </a:gs>
                <a:gs pos="50000">
                  <a:srgbClr val="A1A4A4"/>
                </a:gs>
                <a:gs pos="100000">
                  <a:srgbClr val="8E909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18"/>
            <p:cNvSpPr txBox="1"/>
            <p:nvPr/>
          </p:nvSpPr>
          <p:spPr>
            <a:xfrm>
              <a:off x="7013802" y="1590538"/>
              <a:ext cx="1998981" cy="11702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7150" tIns="57150" rIns="57150" bIns="571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500"/>
                <a:buFont typeface="Calibri"/>
                <a:buNone/>
              </a:pPr>
              <a:r>
                <a:rPr lang="en-US" sz="15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Music - Future yard</a:t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9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43B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9"/>
          <p:cNvSpPr/>
          <p:nvPr/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91812" y="643467"/>
            <a:ext cx="9208375" cy="557106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0"/>
          <p:cNvSpPr txBox="1"/>
          <p:nvPr/>
        </p:nvSpPr>
        <p:spPr>
          <a:xfrm>
            <a:off x="213026" y="178861"/>
            <a:ext cx="4600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0" u="none" strike="noStrike" cap="none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Maths Y</a:t>
            </a:r>
            <a:r>
              <a:rPr lang="en-US" sz="36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5</a:t>
            </a:r>
            <a:endParaRPr sz="3600" b="1">
              <a:solidFill>
                <a:schemeClr val="dk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sp>
        <p:nvSpPr>
          <p:cNvPr id="186" name="Google Shape;186;p20"/>
          <p:cNvSpPr txBox="1"/>
          <p:nvPr/>
        </p:nvSpPr>
        <p:spPr>
          <a:xfrm>
            <a:off x="376478" y="821955"/>
            <a:ext cx="11443200" cy="5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7" name="Google Shape;187;p20" descr="Screen Clipp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088" y="1652448"/>
            <a:ext cx="6481166" cy="5201850"/>
          </a:xfrm>
          <a:prstGeom prst="rect">
            <a:avLst/>
          </a:prstGeom>
          <a:noFill/>
          <a:ln>
            <a:noFill/>
          </a:ln>
        </p:spPr>
      </p:pic>
      <p:sp>
        <p:nvSpPr>
          <p:cNvPr id="188" name="Google Shape;188;p20"/>
          <p:cNvSpPr txBox="1"/>
          <p:nvPr/>
        </p:nvSpPr>
        <p:spPr>
          <a:xfrm>
            <a:off x="7747230" y="1880547"/>
            <a:ext cx="36255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chemeClr val="dk1"/>
                </a:solidFill>
                <a:latin typeface="Arial Rounded"/>
                <a:ea typeface="Arial Rounded"/>
                <a:cs typeface="Arial Rounded"/>
                <a:sym typeface="Arial Rounded"/>
              </a:rPr>
              <a:t>The Soundcheck game on TTRockstars is the ideal way to practise for it.</a:t>
            </a:r>
            <a:endParaRPr/>
          </a:p>
        </p:txBody>
      </p:sp>
      <p:sp>
        <p:nvSpPr>
          <p:cNvPr id="189" name="Google Shape;189;p20"/>
          <p:cNvSpPr txBox="1"/>
          <p:nvPr/>
        </p:nvSpPr>
        <p:spPr>
          <a:xfrm>
            <a:off x="7918127" y="3277880"/>
            <a:ext cx="2822700" cy="12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They need to be on this for </a:t>
            </a:r>
            <a:r>
              <a:rPr lang="en-US" sz="24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minutes </a:t>
            </a: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every day. 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21"/>
          <p:cNvSpPr/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2E75B5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21"/>
          <p:cNvSpPr/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5B9BD5">
                  <a:alpha val="45882"/>
                </a:srgbClr>
              </a:gs>
              <a:gs pos="100000">
                <a:srgbClr val="5B9BD5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1"/>
          <p:cNvSpPr/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5B9BD5">
                  <a:alpha val="29020"/>
                </a:srgbClr>
              </a:gs>
              <a:gs pos="2000">
                <a:srgbClr val="5B9BD5">
                  <a:alpha val="29020"/>
                </a:srgbClr>
              </a:gs>
              <a:gs pos="100000">
                <a:srgbClr val="000000">
                  <a:alpha val="30196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1"/>
          <p:cNvSpPr/>
          <p:nvPr/>
        </p:nvSpPr>
        <p:spPr>
          <a:xfrm rot="-964587">
            <a:off x="-501737" y="969718"/>
            <a:ext cx="3900357" cy="4178958"/>
          </a:xfrm>
          <a:custGeom>
            <a:avLst/>
            <a:gdLst/>
            <a:ahLst/>
            <a:cxnLst/>
            <a:rect l="l" t="t" r="r" b="b"/>
            <a:pathLst>
              <a:path w="3900357" h="4178958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5B9BD5">
                  <a:alpha val="43137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1"/>
          <p:cNvSpPr/>
          <p:nvPr/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CC2E5">
                  <a:alpha val="10980"/>
                </a:srgbClr>
              </a:gs>
              <a:gs pos="100000">
                <a:srgbClr val="9CC2E5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1"/>
          <p:cNvSpPr txBox="1"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Different Game Modes in TTRS</a:t>
            </a:r>
            <a:endParaRPr sz="4000">
              <a:solidFill>
                <a:srgbClr val="FFFFFF"/>
              </a:solidFill>
            </a:endParaRPr>
          </a:p>
        </p:txBody>
      </p:sp>
      <p:grpSp>
        <p:nvGrpSpPr>
          <p:cNvPr id="201" name="Google Shape;201;p21"/>
          <p:cNvGrpSpPr/>
          <p:nvPr/>
        </p:nvGrpSpPr>
        <p:grpSpPr>
          <a:xfrm>
            <a:off x="4905052" y="1134044"/>
            <a:ext cx="6666833" cy="4686710"/>
            <a:chOff x="0" y="383604"/>
            <a:chExt cx="6666833" cy="4686710"/>
          </a:xfrm>
        </p:grpSpPr>
        <p:sp>
          <p:nvSpPr>
            <p:cNvPr id="202" name="Google Shape;202;p21"/>
            <p:cNvSpPr/>
            <p:nvPr/>
          </p:nvSpPr>
          <p:spPr>
            <a:xfrm>
              <a:off x="0" y="383604"/>
              <a:ext cx="6666833" cy="151039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EE8954"/>
                </a:gs>
                <a:gs pos="50000">
                  <a:srgbClr val="F47926"/>
                </a:gs>
                <a:gs pos="100000">
                  <a:srgbClr val="E16817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21"/>
            <p:cNvSpPr txBox="1"/>
            <p:nvPr/>
          </p:nvSpPr>
          <p:spPr>
            <a:xfrm>
              <a:off x="73731" y="457335"/>
              <a:ext cx="6519371" cy="136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Jamming- no timer and get to pick the times tables they want to practise</a:t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4" name="Google Shape;204;p21"/>
            <p:cNvSpPr/>
            <p:nvPr/>
          </p:nvSpPr>
          <p:spPr>
            <a:xfrm>
              <a:off x="0" y="1971761"/>
              <a:ext cx="6666833" cy="151039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C88D7F"/>
                </a:gs>
                <a:gs pos="50000">
                  <a:srgbClr val="C57C6A"/>
                </a:gs>
                <a:gs pos="100000">
                  <a:srgbClr val="B36A58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205;p21"/>
            <p:cNvSpPr txBox="1"/>
            <p:nvPr/>
          </p:nvSpPr>
          <p:spPr>
            <a:xfrm>
              <a:off x="73731" y="2045492"/>
              <a:ext cx="6519371" cy="136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Studio – 10 games and will give them their rock speed. The aim is to go from a 'wannabe' to a 'rock hero/rock legend'</a:t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6" name="Google Shape;206;p21"/>
            <p:cNvSpPr/>
            <p:nvPr/>
          </p:nvSpPr>
          <p:spPr>
            <a:xfrm>
              <a:off x="0" y="3559918"/>
              <a:ext cx="6666833" cy="1510396"/>
            </a:xfrm>
            <a:prstGeom prst="roundRect">
              <a:avLst>
                <a:gd name="adj" fmla="val 16667"/>
              </a:avLst>
            </a:prstGeom>
            <a:gradFill>
              <a:gsLst>
                <a:gs pos="0">
                  <a:srgbClr val="ACAEAE"/>
                </a:gs>
                <a:gs pos="50000">
                  <a:srgbClr val="A1A4A4"/>
                </a:gs>
                <a:gs pos="100000">
                  <a:srgbClr val="8E9090"/>
                </a:gs>
              </a:gsLst>
              <a:lin ang="54000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207;p21"/>
            <p:cNvSpPr txBox="1"/>
            <p:nvPr/>
          </p:nvSpPr>
          <p:spPr>
            <a:xfrm>
              <a:off x="73731" y="3633649"/>
              <a:ext cx="6519371" cy="13629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n-US" sz="2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Soundcheck- set out the same as the MTC check (year 4s will be doing this every day in school but practising at home too will help)</a:t>
              </a:r>
              <a:endParaRPr sz="27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 descr="A table of multiplication with green squares&#10;&#10;AI-generated content may be incorrect.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713327" y="643466"/>
            <a:ext cx="10765345" cy="55710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3"/>
          <p:cNvSpPr/>
          <p:nvPr/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rgbClr val="2E75B5"/>
              </a:gs>
            </a:gsLst>
            <a:lin ang="8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3"/>
          <p:cNvSpPr/>
          <p:nvPr/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0">
                <a:srgbClr val="5B9BD5">
                  <a:alpha val="0"/>
                </a:srgbClr>
              </a:gs>
              <a:gs pos="20000">
                <a:srgbClr val="5B9BD5">
                  <a:alpha val="0"/>
                </a:srgbClr>
              </a:gs>
              <a:gs pos="100000">
                <a:srgbClr val="1E4E79">
                  <a:alpha val="54902"/>
                </a:srgbClr>
              </a:gs>
            </a:gsLst>
            <a:lin ang="13800001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3"/>
          <p:cNvSpPr/>
          <p:nvPr/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rgbClr val="5B9BD5">
                  <a:alpha val="65882"/>
                </a:srgbClr>
              </a:gs>
              <a:gs pos="100000">
                <a:srgbClr val="000000">
                  <a:alpha val="30196"/>
                </a:srgbClr>
              </a:gs>
            </a:gsLst>
            <a:lin ang="13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3"/>
          <p:cNvSpPr/>
          <p:nvPr/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50000">
                <a:srgbClr val="000000">
                  <a:alpha val="0"/>
                </a:srgbClr>
              </a:gs>
              <a:gs pos="99000">
                <a:srgbClr val="1E4E79">
                  <a:alpha val="52157"/>
                </a:srgbClr>
              </a:gs>
              <a:gs pos="100000">
                <a:srgbClr val="1E4E79">
                  <a:alpha val="52157"/>
                </a:srgbClr>
              </a:gs>
            </a:gsLst>
            <a:lin ang="16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3"/>
          <p:cNvSpPr txBox="1"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libri"/>
              <a:buNone/>
            </a:pPr>
            <a:r>
              <a:rPr lang="en-US" sz="4000">
                <a:solidFill>
                  <a:srgbClr val="FFFFFF"/>
                </a:solidFill>
              </a:rPr>
              <a:t>Heat map</a:t>
            </a:r>
            <a:endParaRPr sz="4000">
              <a:solidFill>
                <a:srgbClr val="FFFFFF"/>
              </a:solidFill>
            </a:endParaRPr>
          </a:p>
        </p:txBody>
      </p:sp>
      <p:sp>
        <p:nvSpPr>
          <p:cNvPr id="223" name="Google Shape;223;p23"/>
          <p:cNvSpPr txBox="1">
            <a:spLocks noGrp="1"/>
          </p:cNvSpPr>
          <p:nvPr>
            <p:ph type="body" idx="1"/>
          </p:nvPr>
        </p:nvSpPr>
        <p:spPr>
          <a:xfrm>
            <a:off x="1371599" y="2318197"/>
            <a:ext cx="9724031" cy="3683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/>
              <a:t>Every game (except Jamming as this is not timed) will impact on your child's heatmap. </a:t>
            </a:r>
            <a:endParaRPr/>
          </a:p>
          <a:p>
            <a:pPr marL="228600" lvl="0" indent="-876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/>
              <a:t>You can view your child's heat map by clicking on their avatar (top left corner) and then clicking 'My Stats'. </a:t>
            </a:r>
            <a:endParaRPr/>
          </a:p>
          <a:p>
            <a:pPr marL="228600" lvl="0" indent="-8763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40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US" sz="2400"/>
              <a:t>The aim is to for their heatmap to go completely green – this means they have consistently answered each multiplication fact within 4 seconds or less. </a:t>
            </a:r>
            <a:r>
              <a:rPr lang="en-US" sz="2400">
                <a:latin typeface="Calibri"/>
                <a:ea typeface="Calibri"/>
                <a:cs typeface="Calibri"/>
                <a:sym typeface="Calibri"/>
              </a:rPr>
              <a:t>They must answer each fact at least 10 times in any game mode (apart from Jamming) at 4 seconds or less before it will turn green on their heatmap.</a:t>
            </a:r>
            <a:endParaRPr sz="24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4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4"/>
          <p:cNvSpPr/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2E75B5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4"/>
          <p:cNvSpPr/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5B9BD5">
                  <a:alpha val="45882"/>
                </a:srgbClr>
              </a:gs>
              <a:gs pos="100000">
                <a:srgbClr val="5B9BD5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/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5B9BD5">
                  <a:alpha val="29020"/>
                </a:srgbClr>
              </a:gs>
              <a:gs pos="2000">
                <a:srgbClr val="5B9BD5">
                  <a:alpha val="29020"/>
                </a:srgbClr>
              </a:gs>
              <a:gs pos="100000">
                <a:srgbClr val="000000">
                  <a:alpha val="30196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4"/>
          <p:cNvSpPr/>
          <p:nvPr/>
        </p:nvSpPr>
        <p:spPr>
          <a:xfrm rot="-964587">
            <a:off x="-501737" y="969718"/>
            <a:ext cx="3900357" cy="4178958"/>
          </a:xfrm>
          <a:custGeom>
            <a:avLst/>
            <a:gdLst/>
            <a:ahLst/>
            <a:cxnLst/>
            <a:rect l="l" t="t" r="r" b="b"/>
            <a:pathLst>
              <a:path w="3900357" h="4178958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5B9BD5">
                  <a:alpha val="43137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4"/>
          <p:cNvSpPr/>
          <p:nvPr/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CC2E5">
                  <a:alpha val="10980"/>
                </a:srgbClr>
              </a:gs>
              <a:gs pos="100000">
                <a:srgbClr val="9CC2E5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4"/>
          <p:cNvSpPr txBox="1"/>
          <p:nvPr/>
        </p:nvSpPr>
        <p:spPr>
          <a:xfrm>
            <a:off x="4810259" y="649480"/>
            <a:ext cx="6555347" cy="55460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Homework expectations</a:t>
            </a:r>
            <a:endParaRPr sz="39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Daily expectations</a:t>
            </a:r>
            <a:endParaRPr sz="39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Maths – Times Table Rockstars log in details to be sent home on Relaunch Day- your child needs to be on it 3 minutes every day.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Reading  – Accelerated reader – see individual letters for your child’s log in details.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9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Weekly expectations</a:t>
            </a:r>
            <a:endParaRPr sz="3900" u="sng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Century - One piece of English and one piece of Maths per week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381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●"/>
            </a:pPr>
            <a:r>
              <a:rPr lang="en-US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Weekly spellings sent home on Mondays to be tested the following Monday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1500" marR="0" lvl="0" indent="-101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5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/>
          <p:nvPr/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2E75B5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25"/>
          <p:cNvSpPr/>
          <p:nvPr/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5B9BD5">
                  <a:alpha val="45882"/>
                </a:srgbClr>
              </a:gs>
              <a:gs pos="100000">
                <a:srgbClr val="5B9BD5">
                  <a:alpha val="45882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4" name="Google Shape;244;p25"/>
          <p:cNvSpPr/>
          <p:nvPr/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0">
                <a:srgbClr val="5B9BD5">
                  <a:alpha val="29020"/>
                </a:srgbClr>
              </a:gs>
              <a:gs pos="2000">
                <a:srgbClr val="5B9BD5">
                  <a:alpha val="29020"/>
                </a:srgbClr>
              </a:gs>
              <a:gs pos="100000">
                <a:srgbClr val="000000">
                  <a:alpha val="30196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25"/>
          <p:cNvSpPr/>
          <p:nvPr/>
        </p:nvSpPr>
        <p:spPr>
          <a:xfrm rot="-964587">
            <a:off x="-501737" y="969718"/>
            <a:ext cx="3900357" cy="4178958"/>
          </a:xfrm>
          <a:custGeom>
            <a:avLst/>
            <a:gdLst/>
            <a:ahLst/>
            <a:cxnLst/>
            <a:rect l="l" t="t" r="r" b="b"/>
            <a:pathLst>
              <a:path w="3900357" h="4178958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5B9BD5">
                  <a:alpha val="43137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25"/>
          <p:cNvSpPr/>
          <p:nvPr/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CC2E5">
                  <a:alpha val="10980"/>
                </a:srgbClr>
              </a:gs>
              <a:gs pos="100000">
                <a:srgbClr val="9CC2E5">
                  <a:alpha val="10980"/>
                </a:srgbClr>
              </a:gs>
            </a:gsLst>
            <a:lin ang="72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25"/>
          <p:cNvSpPr txBox="1"/>
          <p:nvPr/>
        </p:nvSpPr>
        <p:spPr>
          <a:xfrm>
            <a:off x="4663583" y="511391"/>
            <a:ext cx="6555300" cy="5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information for </a:t>
            </a:r>
            <a:r>
              <a:rPr lang="en-US" sz="29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Willow Class</a:t>
            </a:r>
            <a:endParaRPr sz="2900" u="sng"/>
          </a:p>
          <a:p>
            <a:pPr marL="0" marR="0" lvl="0" indent="1527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38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bring a coat and a water bottle every day.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527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38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You may want to provide your child with a piece of fruit for snack. Only fruit is allowed for snack.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527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38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 Days- Wednesdays and Fridays</a:t>
            </a:r>
            <a:endParaRPr/>
          </a:p>
          <a:p>
            <a:pPr marL="0" marR="0" lvl="0" indent="1527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2382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Please put your child’s name in all clothing items. 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448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Meal Selection- Please try to do this at home even if your child is a packed lunch every day.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20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3" name="Google Shape;253;p26"/>
          <p:cNvSpPr/>
          <p:nvPr/>
        </p:nvSpPr>
        <p:spPr>
          <a:xfrm>
            <a:off x="0" y="0"/>
            <a:ext cx="12189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/>
          <p:nvPr/>
        </p:nvSpPr>
        <p:spPr>
          <a:xfrm rot="5400000" flipH="1">
            <a:off x="-1410016" y="1410150"/>
            <a:ext cx="6858000" cy="4037700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2E75B5"/>
              </a:gs>
            </a:gsLst>
            <a:lin ang="3000122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5" name="Google Shape;255;p26"/>
          <p:cNvSpPr/>
          <p:nvPr/>
        </p:nvSpPr>
        <p:spPr>
          <a:xfrm rot="5400000" flipH="1">
            <a:off x="-1410016" y="1420288"/>
            <a:ext cx="6858000" cy="40377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5B9BD5">
                  <a:alpha val="45882"/>
                </a:srgbClr>
              </a:gs>
              <a:gs pos="100000">
                <a:srgbClr val="5B9BD5">
                  <a:alpha val="45882"/>
                </a:srgbClr>
              </a:gs>
            </a:gsLst>
            <a:lin ang="180000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26"/>
          <p:cNvSpPr/>
          <p:nvPr/>
        </p:nvSpPr>
        <p:spPr>
          <a:xfrm rot="5400000" flipH="1">
            <a:off x="767983" y="3588145"/>
            <a:ext cx="2502000" cy="4037700"/>
          </a:xfrm>
          <a:prstGeom prst="rect">
            <a:avLst/>
          </a:prstGeom>
          <a:gradFill>
            <a:gsLst>
              <a:gs pos="0">
                <a:srgbClr val="5B9BD5">
                  <a:alpha val="29020"/>
                </a:srgbClr>
              </a:gs>
              <a:gs pos="2000">
                <a:srgbClr val="5B9BD5">
                  <a:alpha val="29020"/>
                </a:srgbClr>
              </a:gs>
              <a:gs pos="100000">
                <a:srgbClr val="000000">
                  <a:alpha val="30196"/>
                </a:srgbClr>
              </a:gs>
            </a:gsLst>
            <a:lin ang="7799903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26"/>
          <p:cNvSpPr/>
          <p:nvPr/>
        </p:nvSpPr>
        <p:spPr>
          <a:xfrm rot="-967356">
            <a:off x="-500907" y="968177"/>
            <a:ext cx="3897638" cy="4176045"/>
          </a:xfrm>
          <a:custGeom>
            <a:avLst/>
            <a:gdLst/>
            <a:ahLst/>
            <a:cxnLst/>
            <a:rect l="l" t="t" r="r" b="b"/>
            <a:pathLst>
              <a:path w="3900357" h="4178958" extrusionOk="0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0">
                <a:srgbClr val="000000">
                  <a:alpha val="0"/>
                </a:srgbClr>
              </a:gs>
              <a:gs pos="29000">
                <a:srgbClr val="000000">
                  <a:alpha val="0"/>
                </a:srgbClr>
              </a:gs>
              <a:gs pos="100000">
                <a:srgbClr val="5B9BD5">
                  <a:alpha val="43137"/>
                </a:srgbClr>
              </a:gs>
            </a:gsLst>
            <a:lin ang="1800004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26"/>
          <p:cNvSpPr/>
          <p:nvPr/>
        </p:nvSpPr>
        <p:spPr>
          <a:xfrm rot="5400000" flipH="1">
            <a:off x="-1410024" y="1400012"/>
            <a:ext cx="6858000" cy="403770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9CC2E5">
                  <a:alpha val="10980"/>
                </a:srgbClr>
              </a:gs>
              <a:gs pos="100000">
                <a:srgbClr val="9CC2E5">
                  <a:alpha val="10980"/>
                </a:srgbClr>
              </a:gs>
            </a:gsLst>
            <a:lin ang="7200017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26"/>
          <p:cNvSpPr txBox="1"/>
          <p:nvPr/>
        </p:nvSpPr>
        <p:spPr>
          <a:xfrm>
            <a:off x="4663583" y="509116"/>
            <a:ext cx="6555300" cy="55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 b="1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Other information for </a:t>
            </a:r>
            <a:r>
              <a:rPr lang="en-US" sz="2900" b="1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Willow Class</a:t>
            </a:r>
            <a:endParaRPr sz="2900" u="sng"/>
          </a:p>
          <a:p>
            <a:pPr marL="0" marR="0" lvl="0" indent="1527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448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 require written permission to allow your child to walk home alone. Please email the office to give permission.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448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Only children who are walking home alone will be allowed to bring a mobile phone to school, they do not need to have a mobile phone to be able to walk home alone.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44818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Char char="•"/>
            </a:pPr>
            <a:r>
              <a:rPr lang="en-US" sz="2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Any mobile phones will need to be handed in to staff before entering the building. </a:t>
            </a: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6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/>
          <p:nvPr/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27"/>
          <p:cNvSpPr/>
          <p:nvPr/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66" name="Google Shape;266;p27"/>
          <p:cNvGrpSpPr/>
          <p:nvPr/>
        </p:nvGrpSpPr>
        <p:grpSpPr>
          <a:xfrm>
            <a:off x="0" y="0"/>
            <a:ext cx="6218159" cy="6858000"/>
            <a:chOff x="651279" y="598259"/>
            <a:chExt cx="10889442" cy="5680742"/>
          </a:xfrm>
        </p:grpSpPr>
        <p:sp>
          <p:nvSpPr>
            <p:cNvPr id="267" name="Google Shape;267;p27"/>
            <p:cNvSpPr/>
            <p:nvPr/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8" name="Google Shape;268;p27"/>
            <p:cNvSpPr/>
            <p:nvPr/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69" name="Google Shape;269;p27"/>
          <p:cNvGrpSpPr/>
          <p:nvPr/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70" name="Google Shape;270;p27"/>
            <p:cNvSpPr/>
            <p:nvPr/>
          </p:nvSpPr>
          <p:spPr>
            <a:xfrm>
              <a:off x="26122" y="6015669"/>
              <a:ext cx="2605762" cy="842331"/>
            </a:xfrm>
            <a:custGeom>
              <a:avLst/>
              <a:gdLst/>
              <a:ahLst/>
              <a:cxnLst/>
              <a:rect l="l" t="t" r="r" b="b"/>
              <a:pathLst>
                <a:path w="3180577" h="1033951" extrusionOk="0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lt1">
                <a:alpha val="1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1" name="Google Shape;271;p27"/>
            <p:cNvSpPr/>
            <p:nvPr/>
          </p:nvSpPr>
          <p:spPr>
            <a:xfrm>
              <a:off x="655184" y="5798001"/>
              <a:ext cx="2485581" cy="1059999"/>
            </a:xfrm>
            <a:custGeom>
              <a:avLst/>
              <a:gdLst/>
              <a:ahLst/>
              <a:cxnLst/>
              <a:rect l="l" t="t" r="r" b="b"/>
              <a:pathLst>
                <a:path w="2449768" h="1050628" extrusionOk="0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lt1">
                <a:alpha val="3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2" name="Google Shape;272;p27"/>
            <p:cNvSpPr/>
            <p:nvPr/>
          </p:nvSpPr>
          <p:spPr>
            <a:xfrm>
              <a:off x="3474720" y="0"/>
              <a:ext cx="6177282" cy="1778750"/>
            </a:xfrm>
            <a:custGeom>
              <a:avLst/>
              <a:gdLst/>
              <a:ahLst/>
              <a:cxnLst/>
              <a:rect l="l" t="t" r="r" b="b"/>
              <a:pathLst>
                <a:path w="6386648" h="1849426" extrusionOk="0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lt1">
                <a:alpha val="4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3" name="Google Shape;273;p27"/>
            <p:cNvSpPr/>
            <p:nvPr/>
          </p:nvSpPr>
          <p:spPr>
            <a:xfrm>
              <a:off x="0" y="2390523"/>
              <a:ext cx="611491" cy="1421482"/>
            </a:xfrm>
            <a:custGeom>
              <a:avLst/>
              <a:gdLst/>
              <a:ahLst/>
              <a:cxnLst/>
              <a:rect l="l" t="t" r="r" b="b"/>
              <a:pathLst>
                <a:path w="611491" h="1429512" extrusionOk="0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lt1">
                <a:alpha val="2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4" name="Google Shape;274;p27"/>
            <p:cNvSpPr/>
            <p:nvPr/>
          </p:nvSpPr>
          <p:spPr>
            <a:xfrm>
              <a:off x="3792772" y="0"/>
              <a:ext cx="2423863" cy="1343767"/>
            </a:xfrm>
            <a:custGeom>
              <a:avLst/>
              <a:gdLst/>
              <a:ahLst/>
              <a:cxnLst/>
              <a:rect l="l" t="t" r="r" b="b"/>
              <a:pathLst>
                <a:path w="3015964" h="1681468" extrusionOk="0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lt1">
                <a:alpha val="1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5" name="Google Shape;275;p27"/>
            <p:cNvSpPr/>
            <p:nvPr/>
          </p:nvSpPr>
          <p:spPr>
            <a:xfrm>
              <a:off x="10946850" y="0"/>
              <a:ext cx="1242102" cy="2620884"/>
            </a:xfrm>
            <a:custGeom>
              <a:avLst/>
              <a:gdLst/>
              <a:ahLst/>
              <a:cxnLst/>
              <a:rect l="l" t="t" r="r" b="b"/>
              <a:pathLst>
                <a:path w="1242102" h="2635689" extrusionOk="0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lt1">
                <a:alpha val="10196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6" name="Google Shape;276;p27"/>
            <p:cNvSpPr/>
            <p:nvPr/>
          </p:nvSpPr>
          <p:spPr>
            <a:xfrm>
              <a:off x="0" y="0"/>
              <a:ext cx="1577788" cy="980141"/>
            </a:xfrm>
            <a:custGeom>
              <a:avLst/>
              <a:gdLst/>
              <a:ahLst/>
              <a:cxnLst/>
              <a:rect l="l" t="t" r="r" b="b"/>
              <a:pathLst>
                <a:path w="1471018" h="795676" extrusionOk="0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lt1">
                <a:alpha val="60000"/>
              </a:scheme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7" name="Google Shape;277;p27"/>
          <p:cNvSpPr txBox="1">
            <a:spLocks noGrp="1"/>
          </p:cNvSpPr>
          <p:nvPr>
            <p:ph type="title"/>
          </p:nvPr>
        </p:nvSpPr>
        <p:spPr>
          <a:xfrm>
            <a:off x="786385" y="841248"/>
            <a:ext cx="5129600" cy="53400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Calibri"/>
              <a:buNone/>
            </a:pPr>
            <a:r>
              <a:rPr lang="en-US" sz="4800" b="1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   </a:t>
            </a:r>
            <a:endParaRPr sz="4800" b="1">
              <a:solidFill>
                <a:schemeClr val="lt1"/>
              </a:solidFill>
              <a:latin typeface="Arial Rounded"/>
              <a:ea typeface="Arial Rounded"/>
              <a:cs typeface="Arial Rounded"/>
              <a:sym typeface="Arial Rounded"/>
            </a:endParaRPr>
          </a:p>
        </p:txBody>
      </p:sp>
      <p:grpSp>
        <p:nvGrpSpPr>
          <p:cNvPr id="278" name="Google Shape;278;p27"/>
          <p:cNvGrpSpPr/>
          <p:nvPr/>
        </p:nvGrpSpPr>
        <p:grpSpPr>
          <a:xfrm>
            <a:off x="6448136" y="588585"/>
            <a:ext cx="4828172" cy="5533559"/>
            <a:chOff x="0" y="59197"/>
            <a:chExt cx="4828172" cy="5533559"/>
          </a:xfrm>
        </p:grpSpPr>
        <p:sp>
          <p:nvSpPr>
            <p:cNvPr id="279" name="Google Shape;279;p27"/>
            <p:cNvSpPr/>
            <p:nvPr/>
          </p:nvSpPr>
          <p:spPr>
            <a:xfrm>
              <a:off x="0" y="59197"/>
              <a:ext cx="4828172" cy="2712059"/>
            </a:xfrm>
            <a:prstGeom prst="roundRect">
              <a:avLst>
                <a:gd name="adj" fmla="val 16667"/>
              </a:avLst>
            </a:prstGeom>
            <a:solidFill>
              <a:srgbClr val="EB7B30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7"/>
            <p:cNvSpPr txBox="1"/>
            <p:nvPr/>
          </p:nvSpPr>
          <p:spPr>
            <a:xfrm>
              <a:off x="132392" y="191589"/>
              <a:ext cx="4563388" cy="2447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4775" tIns="144775" rIns="144775" bIns="144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lang="en-US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Swimming- Year 5 will be swimming in the summer term.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lang="en-US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Further details to follow!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1" name="Google Shape;281;p27"/>
            <p:cNvSpPr/>
            <p:nvPr/>
          </p:nvSpPr>
          <p:spPr>
            <a:xfrm>
              <a:off x="0" y="2880697"/>
              <a:ext cx="4828172" cy="2712059"/>
            </a:xfrm>
            <a:prstGeom prst="roundRect">
              <a:avLst>
                <a:gd name="adj" fmla="val 16667"/>
              </a:avLst>
            </a:prstGeom>
            <a:solidFill>
              <a:srgbClr val="A3A4A4"/>
            </a:solidFill>
            <a:ln w="12700" cap="flat" cmpd="sng">
              <a:solidFill>
                <a:schemeClr val="l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2" name="Google Shape;282;p27"/>
            <p:cNvSpPr txBox="1"/>
            <p:nvPr/>
          </p:nvSpPr>
          <p:spPr>
            <a:xfrm>
              <a:off x="132392" y="3013089"/>
              <a:ext cx="4563388" cy="2447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4775" tIns="144775" rIns="144775" bIns="1447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3800"/>
                <a:buFont typeface="Calibri"/>
                <a:buNone/>
              </a:pPr>
              <a:r>
                <a:rPr lang="en-US" sz="3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TTRS Relaunch Day – Dress up as a Rockstar- Monday 14th September</a:t>
              </a:r>
              <a:endParaRPr sz="3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/>
              <a:t>Any Questions?</a:t>
            </a:r>
            <a:endParaRPr/>
          </a:p>
        </p:txBody>
      </p:sp>
      <p:sp>
        <p:nvSpPr>
          <p:cNvPr id="289" name="Google Shape;289;p2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5EB167B309E4BA2511C079FF65561" ma:contentTypeVersion="13" ma:contentTypeDescription="Create a new document." ma:contentTypeScope="" ma:versionID="d65a1cf222f20f395a7791ed7e510a75">
  <xsd:schema xmlns:xsd="http://www.w3.org/2001/XMLSchema" xmlns:xs="http://www.w3.org/2001/XMLSchema" xmlns:p="http://schemas.microsoft.com/office/2006/metadata/properties" xmlns:ns2="e7d79aa6-a19e-4437-9fb6-76862f5d20ce" xmlns:ns3="e98d0904-a0f9-4eb2-8dc6-ee1726c663c1" targetNamespace="http://schemas.microsoft.com/office/2006/metadata/properties" ma:root="true" ma:fieldsID="0d66a3c476b8c9f8411fa1caaa9d9fe9" ns2:_="" ns3:_="">
    <xsd:import namespace="e7d79aa6-a19e-4437-9fb6-76862f5d20ce"/>
    <xsd:import namespace="e98d0904-a0f9-4eb2-8dc6-ee1726c663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7d79aa6-a19e-4437-9fb6-76862f5d20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0c7cae8-3912-4b1c-8d19-d4c055b095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8d0904-a0f9-4eb2-8dc6-ee1726c663c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f39fb59-0ba5-4d9f-96e7-8b7b286f3b13}" ma:internalName="TaxCatchAll" ma:showField="CatchAllData" ma:web="e98d0904-a0f9-4eb2-8dc6-ee1726c663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7d79aa6-a19e-4437-9fb6-76862f5d20ce">
      <Terms xmlns="http://schemas.microsoft.com/office/infopath/2007/PartnerControls"/>
    </lcf76f155ced4ddcb4097134ff3c332f>
    <TaxCatchAll xmlns="e98d0904-a0f9-4eb2-8dc6-ee1726c663c1"/>
  </documentManagement>
</p:properties>
</file>

<file path=customXml/itemProps1.xml><?xml version="1.0" encoding="utf-8"?>
<ds:datastoreItem xmlns:ds="http://schemas.openxmlformats.org/officeDocument/2006/customXml" ds:itemID="{00B6898E-8CDC-41C8-8461-5F76F0858B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7d79aa6-a19e-4437-9fb6-76862f5d20ce"/>
    <ds:schemaRef ds:uri="e98d0904-a0f9-4eb2-8dc6-ee1726c663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55ABC5-C313-4F20-A884-CF542463F2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F8C3BA-7492-46D7-81D7-B2B8DA07B574}">
  <ds:schemaRefs>
    <ds:schemaRef ds:uri="http://www.w3.org/XML/1998/namespace"/>
    <ds:schemaRef ds:uri="http://schemas.microsoft.com/office/2006/documentManagement/types"/>
    <ds:schemaRef ds:uri="http://purl.org/dc/elements/1.1/"/>
    <ds:schemaRef ds:uri="e98d0904-a0f9-4eb2-8dc6-ee1726c663c1"/>
    <ds:schemaRef ds:uri="http://purl.org/dc/terms/"/>
    <ds:schemaRef ds:uri="e7d79aa6-a19e-4437-9fb6-76862f5d20ce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773</Words>
  <Application>Microsoft Office PowerPoint</Application>
  <PresentationFormat>Widescreen</PresentationFormat>
  <Paragraphs>94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Arial Rounded</vt:lpstr>
      <vt:lpstr>Calibri</vt:lpstr>
      <vt:lpstr>Office Theme</vt:lpstr>
      <vt:lpstr>Meet the Teacher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Different Game Modes in TTRS</vt:lpstr>
      <vt:lpstr>PowerPoint Presentation</vt:lpstr>
      <vt:lpstr>Heat map</vt:lpstr>
      <vt:lpstr>PowerPoint Presentation</vt:lpstr>
      <vt:lpstr>PowerPoint Presentation</vt:lpstr>
      <vt:lpstr>PowerPoint Presentation</vt:lpstr>
      <vt:lpstr>   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creator>Mrs A Elliott</dc:creator>
  <cp:lastModifiedBy>Neston Primary Head</cp:lastModifiedBy>
  <cp:revision>1</cp:revision>
  <dcterms:modified xsi:type="dcterms:W3CDTF">2026-09-19T15:56:34Z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0x01010079F5EB167B309E4BA2511C079FF65561</vt:lpwstr>
  </property>
</Properties>
</file>